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9"/>
  </p:notesMasterIdLst>
  <p:handoutMasterIdLst>
    <p:handoutMasterId r:id="rId10"/>
  </p:handoutMasterIdLst>
  <p:sldIdLst>
    <p:sldId id="257" r:id="rId5"/>
    <p:sldId id="1986" r:id="rId6"/>
    <p:sldId id="1987" r:id="rId7"/>
    <p:sldId id="1988" r:id="rId8"/>
  </p:sldIdLst>
  <p:sldSz cx="14400213" cy="8999538"/>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66" userDrawn="1">
          <p15:clr>
            <a:srgbClr val="A4A3A4"/>
          </p15:clr>
        </p15:guide>
        <p15:guide id="2" pos="449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kshmi Narayanan B" initials="LNB" lastIdx="2" clrIdx="0">
    <p:extLst>
      <p:ext uri="{19B8F6BF-5375-455C-9EA6-DF929625EA0E}">
        <p15:presenceInfo xmlns:p15="http://schemas.microsoft.com/office/powerpoint/2012/main" userId="S::narayanan@ayanapower.com::c922be6a-fd45-443f-89ff-1438fd24c960" providerId="AD"/>
      </p:ext>
    </p:extLst>
  </p:cmAuthor>
  <p:cmAuthor id="2" name="Ankush Algudkar" initials="AA" lastIdx="1" clrIdx="1">
    <p:extLst>
      <p:ext uri="{19B8F6BF-5375-455C-9EA6-DF929625EA0E}">
        <p15:presenceInfo xmlns:p15="http://schemas.microsoft.com/office/powerpoint/2012/main" userId="S::intern@ayanapower.com::549e57d1-7f79-4179-addb-28f563dacaae" providerId="AD"/>
      </p:ext>
    </p:extLst>
  </p:cmAuthor>
  <p:cmAuthor id="3" name="Arulkumar Shanmugasundaram" initials="AS" lastIdx="1" clrIdx="2">
    <p:extLst>
      <p:ext uri="{19B8F6BF-5375-455C-9EA6-DF929625EA0E}">
        <p15:presenceInfo xmlns:p15="http://schemas.microsoft.com/office/powerpoint/2012/main" userId="S::arul@ayanapower.com::6fb1a33c-cdf6-442c-9574-90b95d66c52c" providerId="AD"/>
      </p:ext>
    </p:extLst>
  </p:cmAuthor>
  <p:cmAuthor id="4" name="Ananth Raghavendra Ajjarappu Sainath" initials="ARAS" lastIdx="2" clrIdx="3">
    <p:extLst>
      <p:ext uri="{19B8F6BF-5375-455C-9EA6-DF929625EA0E}">
        <p15:presenceInfo xmlns:p15="http://schemas.microsoft.com/office/powerpoint/2012/main" userId="S::ananth@ayanapower.com::885cc775-882b-4184-8136-1afb91f2488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0D9"/>
    <a:srgbClr val="0072AA"/>
    <a:srgbClr val="16A38F"/>
    <a:srgbClr val="F4A261"/>
    <a:srgbClr val="F2F2F2"/>
    <a:srgbClr val="00CC00"/>
    <a:srgbClr val="CCECF7"/>
    <a:srgbClr val="2A9D8F"/>
    <a:srgbClr val="287271"/>
    <a:srgbClr val="E9C4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03030E-BC55-4308-B1F8-482072C478B6}" v="18" dt="2022-02-28T08:49:04.9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33" autoAdjust="0"/>
    <p:restoredTop sz="93252" autoAdjust="0"/>
  </p:normalViewPr>
  <p:slideViewPr>
    <p:cSldViewPr snapToGrid="0">
      <p:cViewPr>
        <p:scale>
          <a:sx n="50" d="100"/>
          <a:sy n="50" d="100"/>
        </p:scale>
        <p:origin x="724" y="-136"/>
      </p:cViewPr>
      <p:guideLst>
        <p:guide orient="horz" pos="2766"/>
        <p:guide pos="4490"/>
      </p:guideLst>
    </p:cSldViewPr>
  </p:slideViewPr>
  <p:notesTextViewPr>
    <p:cViewPr>
      <p:scale>
        <a:sx n="150" d="100"/>
        <a:sy n="150" d="100"/>
      </p:scale>
      <p:origin x="0" y="0"/>
    </p:cViewPr>
  </p:notesTextViewPr>
  <p:notesViewPr>
    <p:cSldViewPr snapToGrid="0" showGuides="1">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at Ranjan" userId="9ab3cc86-d478-4b20-ab31-d148a4abfac3" providerId="ADAL" clId="{2303030E-BC55-4308-B1F8-482072C478B6}"/>
    <pc:docChg chg="custSel addSld delSld modSld">
      <pc:chgData name="Sharat Ranjan" userId="9ab3cc86-d478-4b20-ab31-d148a4abfac3" providerId="ADAL" clId="{2303030E-BC55-4308-B1F8-482072C478B6}" dt="2022-02-28T08:49:07.613" v="1216" actId="14734"/>
      <pc:docMkLst>
        <pc:docMk/>
      </pc:docMkLst>
      <pc:sldChg chg="modSp mod">
        <pc:chgData name="Sharat Ranjan" userId="9ab3cc86-d478-4b20-ab31-d148a4abfac3" providerId="ADAL" clId="{2303030E-BC55-4308-B1F8-482072C478B6}" dt="2022-02-26T17:48:28.285" v="91" actId="1076"/>
        <pc:sldMkLst>
          <pc:docMk/>
          <pc:sldMk cId="28321939" sldId="257"/>
        </pc:sldMkLst>
        <pc:spChg chg="mod">
          <ac:chgData name="Sharat Ranjan" userId="9ab3cc86-d478-4b20-ab31-d148a4abfac3" providerId="ADAL" clId="{2303030E-BC55-4308-B1F8-482072C478B6}" dt="2022-02-26T17:47:49.210" v="47" actId="20577"/>
          <ac:spMkLst>
            <pc:docMk/>
            <pc:sldMk cId="28321939" sldId="257"/>
            <ac:spMk id="2" creationId="{CD825337-D711-4AFA-9173-8EC8458AAE93}"/>
          </ac:spMkLst>
        </pc:spChg>
        <pc:spChg chg="mod">
          <ac:chgData name="Sharat Ranjan" userId="9ab3cc86-d478-4b20-ab31-d148a4abfac3" providerId="ADAL" clId="{2303030E-BC55-4308-B1F8-482072C478B6}" dt="2022-02-26T17:47:38.040" v="41" actId="20577"/>
          <ac:spMkLst>
            <pc:docMk/>
            <pc:sldMk cId="28321939" sldId="257"/>
            <ac:spMk id="3" creationId="{548A2EFC-52F1-42B0-9DC4-A3B303E110C8}"/>
          </ac:spMkLst>
        </pc:spChg>
        <pc:spChg chg="mod">
          <ac:chgData name="Sharat Ranjan" userId="9ab3cc86-d478-4b20-ab31-d148a4abfac3" providerId="ADAL" clId="{2303030E-BC55-4308-B1F8-482072C478B6}" dt="2022-02-26T17:48:01.832" v="72" actId="20577"/>
          <ac:spMkLst>
            <pc:docMk/>
            <pc:sldMk cId="28321939" sldId="257"/>
            <ac:spMk id="6" creationId="{CFF5C235-4849-4DC6-A74A-F6AABEC68264}"/>
          </ac:spMkLst>
        </pc:spChg>
        <pc:spChg chg="mod">
          <ac:chgData name="Sharat Ranjan" userId="9ab3cc86-d478-4b20-ab31-d148a4abfac3" providerId="ADAL" clId="{2303030E-BC55-4308-B1F8-482072C478B6}" dt="2022-02-26T17:48:28.285" v="91" actId="1076"/>
          <ac:spMkLst>
            <pc:docMk/>
            <pc:sldMk cId="28321939" sldId="257"/>
            <ac:spMk id="7" creationId="{0F13A042-A369-4BEC-9691-20645EC3B7B8}"/>
          </ac:spMkLst>
        </pc:spChg>
      </pc:sldChg>
      <pc:sldChg chg="del">
        <pc:chgData name="Sharat Ranjan" userId="9ab3cc86-d478-4b20-ab31-d148a4abfac3" providerId="ADAL" clId="{2303030E-BC55-4308-B1F8-482072C478B6}" dt="2022-02-26T17:48:57.383" v="94" actId="47"/>
        <pc:sldMkLst>
          <pc:docMk/>
          <pc:sldMk cId="3233677665" sldId="1985"/>
        </pc:sldMkLst>
      </pc:sldChg>
      <pc:sldChg chg="addSp delSp modSp mod">
        <pc:chgData name="Sharat Ranjan" userId="9ab3cc86-d478-4b20-ab31-d148a4abfac3" providerId="ADAL" clId="{2303030E-BC55-4308-B1F8-482072C478B6}" dt="2022-02-28T06:53:17.171" v="674" actId="20577"/>
        <pc:sldMkLst>
          <pc:docMk/>
          <pc:sldMk cId="2623259000" sldId="1986"/>
        </pc:sldMkLst>
        <pc:spChg chg="mod">
          <ac:chgData name="Sharat Ranjan" userId="9ab3cc86-d478-4b20-ab31-d148a4abfac3" providerId="ADAL" clId="{2303030E-BC55-4308-B1F8-482072C478B6}" dt="2022-02-27T13:35:20.429" v="125" actId="1076"/>
          <ac:spMkLst>
            <pc:docMk/>
            <pc:sldMk cId="2623259000" sldId="1986"/>
            <ac:spMk id="2" creationId="{7C4DE24C-5D76-4DA0-8728-27E865AB7198}"/>
          </ac:spMkLst>
        </pc:spChg>
        <pc:spChg chg="add mod">
          <ac:chgData name="Sharat Ranjan" userId="9ab3cc86-d478-4b20-ab31-d148a4abfac3" providerId="ADAL" clId="{2303030E-BC55-4308-B1F8-482072C478B6}" dt="2022-02-28T06:53:17.171" v="674" actId="20577"/>
          <ac:spMkLst>
            <pc:docMk/>
            <pc:sldMk cId="2623259000" sldId="1986"/>
            <ac:spMk id="4" creationId="{E79F663A-7612-49C5-842B-568657CE89C7}"/>
          </ac:spMkLst>
        </pc:spChg>
        <pc:graphicFrameChg chg="del mod modGraphic">
          <ac:chgData name="Sharat Ranjan" userId="9ab3cc86-d478-4b20-ab31-d148a4abfac3" providerId="ADAL" clId="{2303030E-BC55-4308-B1F8-482072C478B6}" dt="2022-02-27T08:20:13.432" v="110" actId="478"/>
          <ac:graphicFrameMkLst>
            <pc:docMk/>
            <pc:sldMk cId="2623259000" sldId="1986"/>
            <ac:graphicFrameMk id="4" creationId="{CA0C278B-62D0-48E1-8A97-FFA37BDB96BE}"/>
          </ac:graphicFrameMkLst>
        </pc:graphicFrameChg>
        <pc:graphicFrameChg chg="add mod">
          <ac:chgData name="Sharat Ranjan" userId="9ab3cc86-d478-4b20-ab31-d148a4abfac3" providerId="ADAL" clId="{2303030E-BC55-4308-B1F8-482072C478B6}" dt="2022-02-28T05:55:29.463" v="131" actId="14100"/>
          <ac:graphicFrameMkLst>
            <pc:docMk/>
            <pc:sldMk cId="2623259000" sldId="1986"/>
            <ac:graphicFrameMk id="7" creationId="{FD44D748-7BB5-4AA2-B5EB-4AEC41635CB9}"/>
          </ac:graphicFrameMkLst>
        </pc:graphicFrameChg>
        <pc:picChg chg="add mod">
          <ac:chgData name="Sharat Ranjan" userId="9ab3cc86-d478-4b20-ab31-d148a4abfac3" providerId="ADAL" clId="{2303030E-BC55-4308-B1F8-482072C478B6}" dt="2022-02-27T13:35:17.189" v="124" actId="1076"/>
          <ac:picMkLst>
            <pc:docMk/>
            <pc:sldMk cId="2623259000" sldId="1986"/>
            <ac:picMk id="6" creationId="{19016832-008F-4B82-9E03-459188B8248B}"/>
          </ac:picMkLst>
        </pc:picChg>
      </pc:sldChg>
      <pc:sldChg chg="addSp delSp modSp add mod">
        <pc:chgData name="Sharat Ranjan" userId="9ab3cc86-d478-4b20-ab31-d148a4abfac3" providerId="ADAL" clId="{2303030E-BC55-4308-B1F8-482072C478B6}" dt="2022-02-28T08:47:31.916" v="1210" actId="478"/>
        <pc:sldMkLst>
          <pc:docMk/>
          <pc:sldMk cId="257420358" sldId="1987"/>
        </pc:sldMkLst>
        <pc:spChg chg="mod">
          <ac:chgData name="Sharat Ranjan" userId="9ab3cc86-d478-4b20-ab31-d148a4abfac3" providerId="ADAL" clId="{2303030E-BC55-4308-B1F8-482072C478B6}" dt="2022-02-28T08:39:18.520" v="758" actId="20577"/>
          <ac:spMkLst>
            <pc:docMk/>
            <pc:sldMk cId="257420358" sldId="1987"/>
            <ac:spMk id="2" creationId="{7C4DE24C-5D76-4DA0-8728-27E865AB7198}"/>
          </ac:spMkLst>
        </pc:spChg>
        <pc:spChg chg="add del">
          <ac:chgData name="Sharat Ranjan" userId="9ab3cc86-d478-4b20-ab31-d148a4abfac3" providerId="ADAL" clId="{2303030E-BC55-4308-B1F8-482072C478B6}" dt="2022-02-28T08:47:31.916" v="1210" actId="478"/>
          <ac:spMkLst>
            <pc:docMk/>
            <pc:sldMk cId="257420358" sldId="1987"/>
            <ac:spMk id="6" creationId="{D7A89EFE-1C41-4639-9C84-0F518595C0A2}"/>
          </ac:spMkLst>
        </pc:spChg>
        <pc:graphicFrameChg chg="mod modGraphic">
          <ac:chgData name="Sharat Ranjan" userId="9ab3cc86-d478-4b20-ab31-d148a4abfac3" providerId="ADAL" clId="{2303030E-BC55-4308-B1F8-482072C478B6}" dt="2022-02-28T08:46:43.484" v="1205" actId="20577"/>
          <ac:graphicFrameMkLst>
            <pc:docMk/>
            <pc:sldMk cId="257420358" sldId="1987"/>
            <ac:graphicFrameMk id="4" creationId="{CA0C278B-62D0-48E1-8A97-FFA37BDB96BE}"/>
          </ac:graphicFrameMkLst>
        </pc:graphicFrameChg>
      </pc:sldChg>
      <pc:sldChg chg="del">
        <pc:chgData name="Sharat Ranjan" userId="9ab3cc86-d478-4b20-ab31-d148a4abfac3" providerId="ADAL" clId="{2303030E-BC55-4308-B1F8-482072C478B6}" dt="2022-02-26T17:48:58.051" v="95" actId="47"/>
        <pc:sldMkLst>
          <pc:docMk/>
          <pc:sldMk cId="1133318761" sldId="1987"/>
        </pc:sldMkLst>
      </pc:sldChg>
      <pc:sldChg chg="delSp modSp add mod">
        <pc:chgData name="Sharat Ranjan" userId="9ab3cc86-d478-4b20-ab31-d148a4abfac3" providerId="ADAL" clId="{2303030E-BC55-4308-B1F8-482072C478B6}" dt="2022-02-28T08:49:07.613" v="1216" actId="14734"/>
        <pc:sldMkLst>
          <pc:docMk/>
          <pc:sldMk cId="2478324259" sldId="1988"/>
        </pc:sldMkLst>
        <pc:spChg chg="del">
          <ac:chgData name="Sharat Ranjan" userId="9ab3cc86-d478-4b20-ab31-d148a4abfac3" providerId="ADAL" clId="{2303030E-BC55-4308-B1F8-482072C478B6}" dt="2022-02-28T08:47:27.231" v="1209" actId="478"/>
          <ac:spMkLst>
            <pc:docMk/>
            <pc:sldMk cId="2478324259" sldId="1988"/>
            <ac:spMk id="6" creationId="{D7A89EFE-1C41-4639-9C84-0F518595C0A2}"/>
          </ac:spMkLst>
        </pc:spChg>
        <pc:graphicFrameChg chg="mod modGraphic">
          <ac:chgData name="Sharat Ranjan" userId="9ab3cc86-d478-4b20-ab31-d148a4abfac3" providerId="ADAL" clId="{2303030E-BC55-4308-B1F8-482072C478B6}" dt="2022-02-28T08:49:07.613" v="1216" actId="14734"/>
          <ac:graphicFrameMkLst>
            <pc:docMk/>
            <pc:sldMk cId="2478324259" sldId="1988"/>
            <ac:graphicFrameMk id="4" creationId="{CA0C278B-62D0-48E1-8A97-FFA37BDB96BE}"/>
          </ac:graphicFrameMkLst>
        </pc:graphicFrameChg>
      </pc:sldChg>
      <pc:sldChg chg="del">
        <pc:chgData name="Sharat Ranjan" userId="9ab3cc86-d478-4b20-ab31-d148a4abfac3" providerId="ADAL" clId="{2303030E-BC55-4308-B1F8-482072C478B6}" dt="2022-02-26T17:48:58.402" v="96" actId="47"/>
        <pc:sldMkLst>
          <pc:docMk/>
          <pc:sldMk cId="2912750186" sldId="1992"/>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IN" sz="2800" b="1" dirty="0"/>
              <a:t>Inter Regional Capacity (MW</a:t>
            </a:r>
            <a:r>
              <a:rPr lang="en-IN" dirty="0"/>
              <a:t>)</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Sheet1!$C$4</c:f>
              <c:strCache>
                <c:ptCount val="1"/>
                <c:pt idx="0">
                  <c:v>IR Capacity</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Sheet1!$B$5:$B$7</c:f>
              <c:strCache>
                <c:ptCount val="3"/>
                <c:pt idx="0">
                  <c:v>IR at end of 2012</c:v>
                </c:pt>
                <c:pt idx="1">
                  <c:v>IR at end of 2017 </c:v>
                </c:pt>
                <c:pt idx="2">
                  <c:v>IR at end of Jan 2022 </c:v>
                </c:pt>
              </c:strCache>
            </c:strRef>
          </c:cat>
          <c:val>
            <c:numRef>
              <c:f>Sheet1!$C$5:$C$7</c:f>
              <c:numCache>
                <c:formatCode>General</c:formatCode>
                <c:ptCount val="3"/>
                <c:pt idx="0">
                  <c:v>27150</c:v>
                </c:pt>
                <c:pt idx="1">
                  <c:v>75050</c:v>
                </c:pt>
                <c:pt idx="2">
                  <c:v>112250</c:v>
                </c:pt>
              </c:numCache>
            </c:numRef>
          </c:val>
          <c:extLst>
            <c:ext xmlns:c16="http://schemas.microsoft.com/office/drawing/2014/chart" uri="{C3380CC4-5D6E-409C-BE32-E72D297353CC}">
              <c16:uniqueId val="{00000000-5C0B-42DF-AD5D-9D8354BE211D}"/>
            </c:ext>
          </c:extLst>
        </c:ser>
        <c:ser>
          <c:idx val="1"/>
          <c:order val="1"/>
          <c:tx>
            <c:strRef>
              <c:f>Sheet1!$D$4</c:f>
              <c:strCache>
                <c:ptCount val="1"/>
                <c:pt idx="0">
                  <c:v>IR addition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Sheet1!$B$5:$B$7</c:f>
              <c:strCache>
                <c:ptCount val="3"/>
                <c:pt idx="0">
                  <c:v>IR at end of 2012</c:v>
                </c:pt>
                <c:pt idx="1">
                  <c:v>IR at end of 2017 </c:v>
                </c:pt>
                <c:pt idx="2">
                  <c:v>IR at end of Jan 2022 </c:v>
                </c:pt>
              </c:strCache>
            </c:strRef>
          </c:cat>
          <c:val>
            <c:numRef>
              <c:f>Sheet1!$D$5:$D$7</c:f>
              <c:numCache>
                <c:formatCode>General</c:formatCode>
                <c:ptCount val="3"/>
                <c:pt idx="1">
                  <c:v>47900</c:v>
                </c:pt>
                <c:pt idx="2">
                  <c:v>37200</c:v>
                </c:pt>
              </c:numCache>
            </c:numRef>
          </c:val>
          <c:extLst>
            <c:ext xmlns:c16="http://schemas.microsoft.com/office/drawing/2014/chart" uri="{C3380CC4-5D6E-409C-BE32-E72D297353CC}">
              <c16:uniqueId val="{00000001-5C0B-42DF-AD5D-9D8354BE211D}"/>
            </c:ext>
          </c:extLst>
        </c:ser>
        <c:dLbls>
          <c:showLegendKey val="0"/>
          <c:showVal val="0"/>
          <c:showCatName val="0"/>
          <c:showSerName val="0"/>
          <c:showPercent val="0"/>
          <c:showBubbleSize val="0"/>
        </c:dLbls>
        <c:gapWidth val="219"/>
        <c:overlap val="-27"/>
        <c:axId val="2141474112"/>
        <c:axId val="2141474944"/>
      </c:barChart>
      <c:catAx>
        <c:axId val="2141474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41474944"/>
        <c:crosses val="autoZero"/>
        <c:auto val="1"/>
        <c:lblAlgn val="ctr"/>
        <c:lblOffset val="100"/>
        <c:noMultiLvlLbl val="0"/>
      </c:catAx>
      <c:valAx>
        <c:axId val="2141474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41474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A7F8C0-A470-4909-900A-663BC7D332DA}"/>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B7D0CEDF-EDD2-4FE6-AA19-F11A9FF29F86}"/>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CBA072C0-C470-4B33-AA8F-1E54CEF42AB4}" type="datetimeFigureOut">
              <a:rPr lang="en-IN" smtClean="0"/>
              <a:t>28-02-2022</a:t>
            </a:fld>
            <a:endParaRPr lang="en-IN"/>
          </a:p>
        </p:txBody>
      </p:sp>
      <p:sp>
        <p:nvSpPr>
          <p:cNvPr id="4" name="Footer Placeholder 3">
            <a:extLst>
              <a:ext uri="{FF2B5EF4-FFF2-40B4-BE49-F238E27FC236}">
                <a16:creationId xmlns:a16="http://schemas.microsoft.com/office/drawing/2014/main" id="{F495298F-1B67-4846-8574-FB35BB490CFC}"/>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694108E0-8BEF-4668-97ED-AE890AA98177}"/>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0A028A56-2B46-4D0A-93C2-6F6AB4CDFE2E}" type="slidenum">
              <a:rPr lang="en-IN" smtClean="0"/>
              <a:t>‹#›</a:t>
            </a:fld>
            <a:endParaRPr lang="en-IN"/>
          </a:p>
        </p:txBody>
      </p:sp>
    </p:spTree>
    <p:extLst>
      <p:ext uri="{BB962C8B-B14F-4D97-AF65-F5344CB8AC3E}">
        <p14:creationId xmlns:p14="http://schemas.microsoft.com/office/powerpoint/2010/main" val="3951257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A1BF3653-55E7-4109-B95C-C9982CE2546E}" type="datetimeFigureOut">
              <a:rPr lang="en-US" smtClean="0"/>
              <a:t>2/28/2022</a:t>
            </a:fld>
            <a:endParaRPr lang="en-US"/>
          </a:p>
        </p:txBody>
      </p:sp>
      <p:sp>
        <p:nvSpPr>
          <p:cNvPr id="4" name="Slide Image Placeholder 3"/>
          <p:cNvSpPr>
            <a:spLocks noGrp="1" noRot="1" noChangeAspect="1"/>
          </p:cNvSpPr>
          <p:nvPr>
            <p:ph type="sldImg" idx="2"/>
          </p:nvPr>
        </p:nvSpPr>
        <p:spPr>
          <a:xfrm>
            <a:off x="704850" y="1233488"/>
            <a:ext cx="532606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0E828615-B751-4DCA-A341-E711E8E13BE8}" type="slidenum">
              <a:rPr lang="en-US" smtClean="0"/>
              <a:t>‹#›</a:t>
            </a:fld>
            <a:endParaRPr lang="en-US"/>
          </a:p>
        </p:txBody>
      </p:sp>
    </p:spTree>
    <p:extLst>
      <p:ext uri="{BB962C8B-B14F-4D97-AF65-F5344CB8AC3E}">
        <p14:creationId xmlns:p14="http://schemas.microsoft.com/office/powerpoint/2010/main" val="2865479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E828615-B751-4DCA-A341-E711E8E13BE8}" type="slidenum">
              <a:rPr lang="en-US" smtClean="0"/>
              <a:t>1</a:t>
            </a:fld>
            <a:endParaRPr lang="en-US"/>
          </a:p>
        </p:txBody>
      </p:sp>
    </p:spTree>
    <p:extLst>
      <p:ext uri="{BB962C8B-B14F-4D97-AF65-F5344CB8AC3E}">
        <p14:creationId xmlns:p14="http://schemas.microsoft.com/office/powerpoint/2010/main" val="1079983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0095" y="3957760"/>
            <a:ext cx="3600000" cy="403393"/>
          </a:xfrm>
        </p:spPr>
        <p:txBody>
          <a:bodyPr/>
          <a:lstStyle>
            <a:lvl1pPr marL="0" indent="0" algn="l">
              <a:buNone/>
              <a:defRPr sz="2835" i="1">
                <a:solidFill>
                  <a:srgbClr val="F7964A"/>
                </a:solidFill>
              </a:defRPr>
            </a:lvl1pPr>
            <a:lvl2pPr marL="539999" indent="0" algn="ctr">
              <a:buNone/>
              <a:defRPr sz="2362"/>
            </a:lvl2pPr>
            <a:lvl3pPr marL="1079998" indent="0" algn="ctr">
              <a:buNone/>
              <a:defRPr sz="2126"/>
            </a:lvl3pPr>
            <a:lvl4pPr marL="1619997" indent="0" algn="ctr">
              <a:buNone/>
              <a:defRPr sz="1890"/>
            </a:lvl4pPr>
            <a:lvl5pPr marL="2159996" indent="0" algn="ctr">
              <a:buNone/>
              <a:defRPr sz="1890"/>
            </a:lvl5pPr>
            <a:lvl6pPr marL="2699995" indent="0" algn="ctr">
              <a:buNone/>
              <a:defRPr sz="1890"/>
            </a:lvl6pPr>
            <a:lvl7pPr marL="3239994" indent="0" algn="ctr">
              <a:buNone/>
              <a:defRPr sz="1890"/>
            </a:lvl7pPr>
            <a:lvl8pPr marL="3779992" indent="0" algn="ctr">
              <a:buNone/>
              <a:defRPr sz="1890"/>
            </a:lvl8pPr>
            <a:lvl9pPr marL="4319991" indent="0" algn="ctr">
              <a:buNone/>
              <a:defRPr sz="1890"/>
            </a:lvl9pPr>
          </a:lstStyle>
          <a:p>
            <a:endParaRPr lang="en-US" dirty="0"/>
          </a:p>
        </p:txBody>
      </p:sp>
      <p:sp>
        <p:nvSpPr>
          <p:cNvPr id="4" name="Date Placeholder 3"/>
          <p:cNvSpPr>
            <a:spLocks noGrp="1"/>
          </p:cNvSpPr>
          <p:nvPr>
            <p:ph type="dt" sz="half" idx="10"/>
          </p:nvPr>
        </p:nvSpPr>
        <p:spPr/>
        <p:txBody>
          <a:bodyPr/>
          <a:lstStyle/>
          <a:p>
            <a:fld id="{C4B7B1D7-E77E-40A4-BF54-6A4DAF2B568A}" type="datetime1">
              <a:rPr lang="en-IN" smtClean="0"/>
              <a:t>28-02-2022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1160165" y="8520396"/>
            <a:ext cx="3240048" cy="479142"/>
          </a:xfrm>
        </p:spPr>
        <p:txBody>
          <a:bodyPr/>
          <a:lstStyle/>
          <a:p>
            <a:fld id="{020BBE8E-784F-42F6-9FC5-AF831E2A0F89}" type="slidenum">
              <a:rPr lang="en-IN" smtClean="0"/>
              <a:t>‹#›</a:t>
            </a:fld>
            <a:endParaRPr lang="en-IN"/>
          </a:p>
        </p:txBody>
      </p:sp>
      <p:sp>
        <p:nvSpPr>
          <p:cNvPr id="21" name="Title 20">
            <a:extLst>
              <a:ext uri="{FF2B5EF4-FFF2-40B4-BE49-F238E27FC236}">
                <a16:creationId xmlns:a16="http://schemas.microsoft.com/office/drawing/2014/main" id="{C52F22B3-66A9-4ACF-AE1A-83471E22F56D}"/>
              </a:ext>
            </a:extLst>
          </p:cNvPr>
          <p:cNvSpPr>
            <a:spLocks noGrp="1"/>
          </p:cNvSpPr>
          <p:nvPr>
            <p:ph type="title"/>
          </p:nvPr>
        </p:nvSpPr>
        <p:spPr>
          <a:xfrm>
            <a:off x="762397" y="2519909"/>
            <a:ext cx="10001251" cy="1739495"/>
          </a:xfrm>
        </p:spPr>
        <p:txBody>
          <a:bodyPr/>
          <a:lstStyle>
            <a:lvl1pPr algn="l">
              <a:defRPr b="1">
                <a:solidFill>
                  <a:srgbClr val="005C87"/>
                </a:solidFill>
              </a:defRPr>
            </a:lvl1pPr>
          </a:lstStyle>
          <a:p>
            <a:r>
              <a:rPr lang="en-US" dirty="0"/>
              <a:t>Click to edit Master title style</a:t>
            </a:r>
            <a:endParaRPr lang="en-IN" dirty="0"/>
          </a:p>
        </p:txBody>
      </p:sp>
      <p:sp>
        <p:nvSpPr>
          <p:cNvPr id="23" name="Text Placeholder 22">
            <a:extLst>
              <a:ext uri="{FF2B5EF4-FFF2-40B4-BE49-F238E27FC236}">
                <a16:creationId xmlns:a16="http://schemas.microsoft.com/office/drawing/2014/main" id="{EEA7C453-CEB8-4DD0-A43F-FD3CF7BD221C}"/>
              </a:ext>
            </a:extLst>
          </p:cNvPr>
          <p:cNvSpPr>
            <a:spLocks noGrp="1"/>
          </p:cNvSpPr>
          <p:nvPr>
            <p:ph type="body" sz="quarter" idx="13"/>
          </p:nvPr>
        </p:nvSpPr>
        <p:spPr>
          <a:xfrm>
            <a:off x="762398" y="4009701"/>
            <a:ext cx="5000227" cy="628650"/>
          </a:xfrm>
        </p:spPr>
        <p:txBody>
          <a:bodyPr anchor="ctr">
            <a:normAutofit/>
          </a:bodyPr>
          <a:lstStyle>
            <a:lvl1pPr marL="0" indent="0" algn="l">
              <a:buNone/>
              <a:defRPr sz="3000" i="1">
                <a:solidFill>
                  <a:srgbClr val="005C87"/>
                </a:solidFill>
              </a:defRPr>
            </a:lvl1pPr>
          </a:lstStyle>
          <a:p>
            <a:pPr lvl="0"/>
            <a:endParaRPr lang="en-US" dirty="0"/>
          </a:p>
        </p:txBody>
      </p:sp>
      <p:cxnSp>
        <p:nvCxnSpPr>
          <p:cNvPr id="8" name="Straight Connector 7">
            <a:extLst>
              <a:ext uri="{FF2B5EF4-FFF2-40B4-BE49-F238E27FC236}">
                <a16:creationId xmlns:a16="http://schemas.microsoft.com/office/drawing/2014/main" id="{7B5B77D7-9447-41D8-AF3F-C534F715A239}"/>
              </a:ext>
            </a:extLst>
          </p:cNvPr>
          <p:cNvCxnSpPr/>
          <p:nvPr userDrawn="1"/>
        </p:nvCxnSpPr>
        <p:spPr>
          <a:xfrm>
            <a:off x="842266" y="3767720"/>
            <a:ext cx="12600000" cy="0"/>
          </a:xfrm>
          <a:prstGeom prst="line">
            <a:avLst/>
          </a:prstGeom>
          <a:ln w="38100">
            <a:solidFill>
              <a:srgbClr val="005C87"/>
            </a:solidFill>
          </a:ln>
          <a:effectLst>
            <a:outerShdw blurRad="50800" dist="38100" dir="5400000" algn="t"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94762637"/>
      </p:ext>
    </p:extLst>
  </p:cSld>
  <p:clrMapOvr>
    <a:masterClrMapping/>
  </p:clrMapOvr>
  <p:extLst>
    <p:ext uri="{DCECCB84-F9BA-43D5-87BE-67443E8EF086}">
      <p15:sldGuideLst xmlns:p15="http://schemas.microsoft.com/office/powerpoint/2012/main">
        <p15:guide id="1" orient="horz" pos="2834" userDrawn="1">
          <p15:clr>
            <a:srgbClr val="FBAE40"/>
          </p15:clr>
        </p15:guide>
        <p15:guide id="2" pos="453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91891" y="599969"/>
            <a:ext cx="4644443" cy="2099892"/>
          </a:xfrm>
        </p:spPr>
        <p:txBody>
          <a:bodyPr anchor="b"/>
          <a:lstStyle>
            <a:lvl1pPr>
              <a:defRPr sz="3780"/>
            </a:lvl1pPr>
          </a:lstStyle>
          <a:p>
            <a:r>
              <a:rPr lang="en-US"/>
              <a:t>Click to edit Master title style</a:t>
            </a:r>
            <a:endParaRPr lang="en-US" dirty="0"/>
          </a:p>
        </p:txBody>
      </p:sp>
      <p:sp>
        <p:nvSpPr>
          <p:cNvPr id="3" name="Picture Placeholder 2"/>
          <p:cNvSpPr>
            <a:spLocks noGrp="1" noChangeAspect="1"/>
          </p:cNvSpPr>
          <p:nvPr>
            <p:ph type="pic" idx="1"/>
          </p:nvPr>
        </p:nvSpPr>
        <p:spPr>
          <a:xfrm>
            <a:off x="6121966" y="1295767"/>
            <a:ext cx="7290108" cy="6395505"/>
          </a:xfrm>
        </p:spPr>
        <p:txBody>
          <a:bodyPr anchor="t"/>
          <a:lstStyle>
            <a:lvl1pPr marL="0" indent="0">
              <a:buNone/>
              <a:defRPr sz="3780"/>
            </a:lvl1pPr>
            <a:lvl2pPr marL="539999" indent="0">
              <a:buNone/>
              <a:defRPr sz="3307"/>
            </a:lvl2pPr>
            <a:lvl3pPr marL="1079998" indent="0">
              <a:buNone/>
              <a:defRPr sz="2835"/>
            </a:lvl3pPr>
            <a:lvl4pPr marL="1619997" indent="0">
              <a:buNone/>
              <a:defRPr sz="2362"/>
            </a:lvl4pPr>
            <a:lvl5pPr marL="2159996" indent="0">
              <a:buNone/>
              <a:defRPr sz="2362"/>
            </a:lvl5pPr>
            <a:lvl6pPr marL="2699995" indent="0">
              <a:buNone/>
              <a:defRPr sz="2362"/>
            </a:lvl6pPr>
            <a:lvl7pPr marL="3239994" indent="0">
              <a:buNone/>
              <a:defRPr sz="2362"/>
            </a:lvl7pPr>
            <a:lvl8pPr marL="3779992" indent="0">
              <a:buNone/>
              <a:defRPr sz="2362"/>
            </a:lvl8pPr>
            <a:lvl9pPr marL="4319991" indent="0">
              <a:buNone/>
              <a:defRPr sz="2362"/>
            </a:lvl9pPr>
          </a:lstStyle>
          <a:p>
            <a:r>
              <a:rPr lang="en-US"/>
              <a:t>Click icon to add picture</a:t>
            </a:r>
            <a:endParaRPr lang="en-US" dirty="0"/>
          </a:p>
        </p:txBody>
      </p:sp>
      <p:sp>
        <p:nvSpPr>
          <p:cNvPr id="4" name="Text Placeholder 3"/>
          <p:cNvSpPr>
            <a:spLocks noGrp="1"/>
          </p:cNvSpPr>
          <p:nvPr>
            <p:ph type="body" sz="half" idx="2"/>
          </p:nvPr>
        </p:nvSpPr>
        <p:spPr>
          <a:xfrm>
            <a:off x="991891" y="2699862"/>
            <a:ext cx="4644443" cy="5001827"/>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en-US"/>
              <a:t>Click to edit Master text styles</a:t>
            </a:r>
          </a:p>
        </p:txBody>
      </p:sp>
      <p:sp>
        <p:nvSpPr>
          <p:cNvPr id="5" name="Date Placeholder 4"/>
          <p:cNvSpPr>
            <a:spLocks noGrp="1"/>
          </p:cNvSpPr>
          <p:nvPr>
            <p:ph type="dt" sz="half" idx="10"/>
          </p:nvPr>
        </p:nvSpPr>
        <p:spPr/>
        <p:txBody>
          <a:bodyPr/>
          <a:lstStyle/>
          <a:p>
            <a:fld id="{AA927B3B-6047-4518-B660-940502505F9C}" type="datetime1">
              <a:rPr lang="en-IN" smtClean="0"/>
              <a:t>28-02-2022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20BBE8E-784F-42F6-9FC5-AF831E2A0F89}" type="slidenum">
              <a:rPr lang="en-IN" smtClean="0"/>
              <a:t>‹#›</a:t>
            </a:fld>
            <a:endParaRPr lang="en-IN"/>
          </a:p>
        </p:txBody>
      </p:sp>
    </p:spTree>
    <p:extLst>
      <p:ext uri="{BB962C8B-B14F-4D97-AF65-F5344CB8AC3E}">
        <p14:creationId xmlns:p14="http://schemas.microsoft.com/office/powerpoint/2010/main" val="1736796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FE5BDB-8272-44BE-B891-EA2E9D490570}" type="datetime1">
              <a:rPr lang="en-IN" smtClean="0"/>
              <a:t>28-02-2022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0BBE8E-784F-42F6-9FC5-AF831E2A0F89}" type="slidenum">
              <a:rPr lang="en-IN" smtClean="0"/>
              <a:t>‹#›</a:t>
            </a:fld>
            <a:endParaRPr lang="en-IN"/>
          </a:p>
        </p:txBody>
      </p:sp>
    </p:spTree>
    <p:extLst>
      <p:ext uri="{BB962C8B-B14F-4D97-AF65-F5344CB8AC3E}">
        <p14:creationId xmlns:p14="http://schemas.microsoft.com/office/powerpoint/2010/main" val="960342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05152" y="479142"/>
            <a:ext cx="3105046" cy="762669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90015" y="479142"/>
            <a:ext cx="9135135" cy="76266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E0036A-3F61-491A-92F3-7C7FBF5B53D2}" type="datetime1">
              <a:rPr lang="en-IN" smtClean="0"/>
              <a:t>28-02-2022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0BBE8E-784F-42F6-9FC5-AF831E2A0F89}" type="slidenum">
              <a:rPr lang="en-IN" smtClean="0"/>
              <a:t>‹#›</a:t>
            </a:fld>
            <a:endParaRPr lang="en-IN"/>
          </a:p>
        </p:txBody>
      </p:sp>
    </p:spTree>
    <p:extLst>
      <p:ext uri="{BB962C8B-B14F-4D97-AF65-F5344CB8AC3E}">
        <p14:creationId xmlns:p14="http://schemas.microsoft.com/office/powerpoint/2010/main" val="2886510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4618" y="1035170"/>
            <a:ext cx="12956875" cy="7070664"/>
          </a:xfrm>
        </p:spPr>
        <p:txBody>
          <a:bodyPr>
            <a:normAutofit/>
          </a:bodyPr>
          <a:lstStyle>
            <a:lvl1pPr marL="269999" indent="-269999">
              <a:buFont typeface="Wingdings" panose="05000000000000000000" pitchFamily="2" charset="2"/>
              <a:buChar char="§"/>
              <a:defRPr sz="2000"/>
            </a:lvl1pPr>
            <a:lvl2pPr marL="809998" indent="-269999">
              <a:buFont typeface="Wingdings" panose="05000000000000000000" pitchFamily="2" charset="2"/>
              <a:buChar char="§"/>
              <a:defRPr sz="2000"/>
            </a:lvl2pPr>
            <a:lvl3pPr marL="1349997" indent="-269999">
              <a:buFont typeface="Wingdings" panose="05000000000000000000" pitchFamily="2" charset="2"/>
              <a:buChar char="§"/>
              <a:defRPr sz="2000"/>
            </a:lvl3pPr>
            <a:lvl4pPr marL="1889996" indent="-269999">
              <a:buFont typeface="Wingdings" panose="05000000000000000000" pitchFamily="2" charset="2"/>
              <a:buChar char="§"/>
              <a:defRPr sz="2000"/>
            </a:lvl4pPr>
            <a:lvl5pPr marL="2429995" indent="-269999">
              <a:buFont typeface="Wingdings" panose="05000000000000000000" pitchFamily="2" charset="2"/>
              <a:buChar cha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8240F7-AC64-4036-9E16-D783A77C4CC3}" type="datetime1">
              <a:rPr lang="en-IN" smtClean="0"/>
              <a:t>28-02-2022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1160165" y="8520396"/>
            <a:ext cx="3240048" cy="479142"/>
          </a:xfrm>
        </p:spPr>
        <p:txBody>
          <a:bodyPr/>
          <a:lstStyle/>
          <a:p>
            <a:fld id="{020BBE8E-784F-42F6-9FC5-AF831E2A0F89}" type="slidenum">
              <a:rPr lang="en-IN" smtClean="0"/>
              <a:t>‹#›</a:t>
            </a:fld>
            <a:endParaRPr lang="en-IN"/>
          </a:p>
        </p:txBody>
      </p:sp>
    </p:spTree>
    <p:extLst>
      <p:ext uri="{BB962C8B-B14F-4D97-AF65-F5344CB8AC3E}">
        <p14:creationId xmlns:p14="http://schemas.microsoft.com/office/powerpoint/2010/main" val="2148951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Templa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062B1-AFD2-428D-BE56-F49B3584155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5AC2DC4-C327-403D-BD8A-C1BA25C5FD27}"/>
              </a:ext>
            </a:extLst>
          </p:cNvPr>
          <p:cNvSpPr>
            <a:spLocks noGrp="1"/>
          </p:cNvSpPr>
          <p:nvPr>
            <p:ph type="dt" sz="half" idx="10"/>
          </p:nvPr>
        </p:nvSpPr>
        <p:spPr/>
        <p:txBody>
          <a:bodyPr/>
          <a:lstStyle/>
          <a:p>
            <a:fld id="{A0DBD1B3-ECB2-4C5D-9AE7-7567789AD4A7}" type="datetime1">
              <a:rPr lang="en-IN" smtClean="0"/>
              <a:t>28-02-2022</a:t>
            </a:fld>
            <a:endParaRPr lang="en-IN"/>
          </a:p>
        </p:txBody>
      </p:sp>
      <p:sp>
        <p:nvSpPr>
          <p:cNvPr id="4" name="Footer Placeholder 3">
            <a:extLst>
              <a:ext uri="{FF2B5EF4-FFF2-40B4-BE49-F238E27FC236}">
                <a16:creationId xmlns:a16="http://schemas.microsoft.com/office/drawing/2014/main" id="{6859331F-316C-4D77-9EFB-EF4F092F7C7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23E8113-747E-43ED-BEBF-75E304E1F9FA}"/>
              </a:ext>
            </a:extLst>
          </p:cNvPr>
          <p:cNvSpPr>
            <a:spLocks noGrp="1"/>
          </p:cNvSpPr>
          <p:nvPr>
            <p:ph type="sldNum" sz="quarter" idx="12"/>
          </p:nvPr>
        </p:nvSpPr>
        <p:spPr/>
        <p:txBody>
          <a:bodyPr/>
          <a:lstStyle/>
          <a:p>
            <a:fld id="{020BBE8E-784F-42F6-9FC5-AF831E2A0F89}" type="slidenum">
              <a:rPr lang="en-IN" smtClean="0"/>
              <a:t>‹#›</a:t>
            </a:fld>
            <a:endParaRPr lang="en-IN"/>
          </a:p>
        </p:txBody>
      </p:sp>
      <p:sp>
        <p:nvSpPr>
          <p:cNvPr id="11" name="Table Placeholder 10">
            <a:extLst>
              <a:ext uri="{FF2B5EF4-FFF2-40B4-BE49-F238E27FC236}">
                <a16:creationId xmlns:a16="http://schemas.microsoft.com/office/drawing/2014/main" id="{F9BDA6FD-2781-4AD1-912A-E5A8E42E3427}"/>
              </a:ext>
            </a:extLst>
          </p:cNvPr>
          <p:cNvSpPr>
            <a:spLocks noGrp="1"/>
          </p:cNvSpPr>
          <p:nvPr>
            <p:ph type="tbl" sz="quarter" idx="13"/>
          </p:nvPr>
        </p:nvSpPr>
        <p:spPr>
          <a:xfrm>
            <a:off x="762000" y="1159340"/>
            <a:ext cx="13373100" cy="5546260"/>
          </a:xfrm>
        </p:spPr>
        <p:txBody>
          <a:bodyPr/>
          <a:lstStyle/>
          <a:p>
            <a:endParaRPr lang="en-IN" dirty="0"/>
          </a:p>
        </p:txBody>
      </p:sp>
      <p:sp>
        <p:nvSpPr>
          <p:cNvPr id="15" name="Text Placeholder 14">
            <a:extLst>
              <a:ext uri="{FF2B5EF4-FFF2-40B4-BE49-F238E27FC236}">
                <a16:creationId xmlns:a16="http://schemas.microsoft.com/office/drawing/2014/main" id="{387822F4-2DB0-454F-ACAE-5AFBC238A6AD}"/>
              </a:ext>
            </a:extLst>
          </p:cNvPr>
          <p:cNvSpPr>
            <a:spLocks noGrp="1"/>
          </p:cNvSpPr>
          <p:nvPr>
            <p:ph type="body" sz="quarter" idx="14"/>
          </p:nvPr>
        </p:nvSpPr>
        <p:spPr>
          <a:xfrm>
            <a:off x="636588" y="7185025"/>
            <a:ext cx="13041312" cy="914400"/>
          </a:xfrm>
        </p:spPr>
        <p:txBody>
          <a:bodyPr>
            <a:normAutofit/>
          </a:bodyPr>
          <a:lstStyle>
            <a:lvl1pPr marL="0" indent="0">
              <a:buNone/>
              <a:defRPr sz="2400" i="1">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04801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39714" y="3001752"/>
            <a:ext cx="12420184" cy="634143"/>
          </a:xfrm>
        </p:spPr>
        <p:txBody>
          <a:bodyPr anchor="b"/>
          <a:lstStyle>
            <a:lvl1pPr algn="l">
              <a:defRPr sz="3600"/>
            </a:lvl1pPr>
          </a:lstStyle>
          <a:p>
            <a:r>
              <a:rPr lang="en-US" dirty="0"/>
              <a:t>Click to edit Master title style</a:t>
            </a:r>
          </a:p>
        </p:txBody>
      </p:sp>
      <p:sp>
        <p:nvSpPr>
          <p:cNvPr id="3" name="Text Placeholder 2"/>
          <p:cNvSpPr>
            <a:spLocks noGrp="1"/>
          </p:cNvSpPr>
          <p:nvPr>
            <p:ph type="body" idx="1"/>
          </p:nvPr>
        </p:nvSpPr>
        <p:spPr>
          <a:xfrm>
            <a:off x="1439714" y="3776714"/>
            <a:ext cx="12420184" cy="1968648"/>
          </a:xfrm>
        </p:spPr>
        <p:txBody>
          <a:bodyPr/>
          <a:lstStyle>
            <a:lvl1pPr marL="0" indent="0">
              <a:buNone/>
              <a:defRPr sz="2835">
                <a:solidFill>
                  <a:schemeClr val="tx1">
                    <a:tint val="75000"/>
                  </a:schemeClr>
                </a:solidFill>
              </a:defRPr>
            </a:lvl1pPr>
            <a:lvl2pPr marL="539999" indent="0">
              <a:buNone/>
              <a:defRPr sz="2362">
                <a:solidFill>
                  <a:schemeClr val="tx1">
                    <a:tint val="75000"/>
                  </a:schemeClr>
                </a:solidFill>
              </a:defRPr>
            </a:lvl2pPr>
            <a:lvl3pPr marL="1079998" indent="0">
              <a:buNone/>
              <a:defRPr sz="2126">
                <a:solidFill>
                  <a:schemeClr val="tx1">
                    <a:tint val="75000"/>
                  </a:schemeClr>
                </a:solidFill>
              </a:defRPr>
            </a:lvl3pPr>
            <a:lvl4pPr marL="1619997" indent="0">
              <a:buNone/>
              <a:defRPr sz="1890">
                <a:solidFill>
                  <a:schemeClr val="tx1">
                    <a:tint val="75000"/>
                  </a:schemeClr>
                </a:solidFill>
              </a:defRPr>
            </a:lvl4pPr>
            <a:lvl5pPr marL="2159996" indent="0">
              <a:buNone/>
              <a:defRPr sz="1890">
                <a:solidFill>
                  <a:schemeClr val="tx1">
                    <a:tint val="75000"/>
                  </a:schemeClr>
                </a:solidFill>
              </a:defRPr>
            </a:lvl5pPr>
            <a:lvl6pPr marL="2699995" indent="0">
              <a:buNone/>
              <a:defRPr sz="1890">
                <a:solidFill>
                  <a:schemeClr val="tx1">
                    <a:tint val="75000"/>
                  </a:schemeClr>
                </a:solidFill>
              </a:defRPr>
            </a:lvl6pPr>
            <a:lvl7pPr marL="3239994" indent="0">
              <a:buNone/>
              <a:defRPr sz="1890">
                <a:solidFill>
                  <a:schemeClr val="tx1">
                    <a:tint val="75000"/>
                  </a:schemeClr>
                </a:solidFill>
              </a:defRPr>
            </a:lvl7pPr>
            <a:lvl8pPr marL="3779992" indent="0">
              <a:buNone/>
              <a:defRPr sz="1890">
                <a:solidFill>
                  <a:schemeClr val="tx1">
                    <a:tint val="75000"/>
                  </a:schemeClr>
                </a:solidFill>
              </a:defRPr>
            </a:lvl8pPr>
            <a:lvl9pPr marL="4319991" indent="0">
              <a:buNone/>
              <a:defRPr sz="189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198F07-030B-4AE2-BE59-DCABBBF86E34}" type="datetime1">
              <a:rPr lang="en-IN" smtClean="0"/>
              <a:t>28-02-2022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0BBE8E-784F-42F6-9FC5-AF831E2A0F89}" type="slidenum">
              <a:rPr lang="en-IN" smtClean="0"/>
              <a:t>‹#›</a:t>
            </a:fld>
            <a:endParaRPr lang="en-IN"/>
          </a:p>
        </p:txBody>
      </p:sp>
      <p:cxnSp>
        <p:nvCxnSpPr>
          <p:cNvPr id="7" name="Straight Connector 6">
            <a:extLst>
              <a:ext uri="{FF2B5EF4-FFF2-40B4-BE49-F238E27FC236}">
                <a16:creationId xmlns:a16="http://schemas.microsoft.com/office/drawing/2014/main" id="{C44988F7-6035-4893-B99E-A6517C37348D}"/>
              </a:ext>
            </a:extLst>
          </p:cNvPr>
          <p:cNvCxnSpPr/>
          <p:nvPr userDrawn="1"/>
        </p:nvCxnSpPr>
        <p:spPr>
          <a:xfrm>
            <a:off x="1439714" y="3633884"/>
            <a:ext cx="9000000"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60928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90014" y="2395710"/>
            <a:ext cx="6120091" cy="57101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290108" y="2395710"/>
            <a:ext cx="6120091" cy="57101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00CD59-C40A-4805-A476-D204C41D17EC}" type="datetime1">
              <a:rPr lang="en-IN" smtClean="0"/>
              <a:t>28-02-2022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20BBE8E-784F-42F6-9FC5-AF831E2A0F89}" type="slidenum">
              <a:rPr lang="en-IN" smtClean="0"/>
              <a:t>‹#›</a:t>
            </a:fld>
            <a:endParaRPr lang="en-IN"/>
          </a:p>
        </p:txBody>
      </p:sp>
    </p:spTree>
    <p:extLst>
      <p:ext uri="{BB962C8B-B14F-4D97-AF65-F5344CB8AC3E}">
        <p14:creationId xmlns:p14="http://schemas.microsoft.com/office/powerpoint/2010/main" val="3496758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1890" y="479143"/>
            <a:ext cx="12420184" cy="1739495"/>
          </a:xfrm>
        </p:spPr>
        <p:txBody>
          <a:bodyPr/>
          <a:lstStyle/>
          <a:p>
            <a:r>
              <a:rPr lang="en-US"/>
              <a:t>Click to edit Master title style</a:t>
            </a:r>
            <a:endParaRPr lang="en-US" dirty="0"/>
          </a:p>
        </p:txBody>
      </p:sp>
      <p:sp>
        <p:nvSpPr>
          <p:cNvPr id="3" name="Text Placeholder 2"/>
          <p:cNvSpPr>
            <a:spLocks noGrp="1"/>
          </p:cNvSpPr>
          <p:nvPr>
            <p:ph type="body" idx="1"/>
          </p:nvPr>
        </p:nvSpPr>
        <p:spPr>
          <a:xfrm>
            <a:off x="991891" y="2206137"/>
            <a:ext cx="6091965" cy="1081194"/>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n-US"/>
              <a:t>Click to edit Master text styles</a:t>
            </a:r>
          </a:p>
        </p:txBody>
      </p:sp>
      <p:sp>
        <p:nvSpPr>
          <p:cNvPr id="4" name="Content Placeholder 3"/>
          <p:cNvSpPr>
            <a:spLocks noGrp="1"/>
          </p:cNvSpPr>
          <p:nvPr>
            <p:ph sz="half" idx="2"/>
          </p:nvPr>
        </p:nvSpPr>
        <p:spPr>
          <a:xfrm>
            <a:off x="991891" y="3287331"/>
            <a:ext cx="6091965" cy="4835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290108" y="2206137"/>
            <a:ext cx="6121966" cy="1081194"/>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n-US"/>
              <a:t>Click to edit Master text styles</a:t>
            </a:r>
          </a:p>
        </p:txBody>
      </p:sp>
      <p:sp>
        <p:nvSpPr>
          <p:cNvPr id="6" name="Content Placeholder 5"/>
          <p:cNvSpPr>
            <a:spLocks noGrp="1"/>
          </p:cNvSpPr>
          <p:nvPr>
            <p:ph sz="quarter" idx="4"/>
          </p:nvPr>
        </p:nvSpPr>
        <p:spPr>
          <a:xfrm>
            <a:off x="7290108" y="3287331"/>
            <a:ext cx="6121966" cy="48351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95258F-72E2-4B19-AA12-4ED8CBCF85D7}" type="datetime1">
              <a:rPr lang="en-IN" smtClean="0"/>
              <a:t>28-02-2022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20BBE8E-784F-42F6-9FC5-AF831E2A0F89}" type="slidenum">
              <a:rPr lang="en-IN" smtClean="0"/>
              <a:t>‹#›</a:t>
            </a:fld>
            <a:endParaRPr lang="en-IN"/>
          </a:p>
        </p:txBody>
      </p:sp>
    </p:spTree>
    <p:extLst>
      <p:ext uri="{BB962C8B-B14F-4D97-AF65-F5344CB8AC3E}">
        <p14:creationId xmlns:p14="http://schemas.microsoft.com/office/powerpoint/2010/main" val="768348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E80F28-B326-4BE6-8FB4-EEC5468E1C6D}" type="datetime1">
              <a:rPr lang="en-IN" smtClean="0"/>
              <a:t>28-02-2022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20BBE8E-784F-42F6-9FC5-AF831E2A0F89}" type="slidenum">
              <a:rPr lang="en-IN" smtClean="0"/>
              <a:t>‹#›</a:t>
            </a:fld>
            <a:endParaRPr lang="en-IN"/>
          </a:p>
        </p:txBody>
      </p:sp>
    </p:spTree>
    <p:extLst>
      <p:ext uri="{BB962C8B-B14F-4D97-AF65-F5344CB8AC3E}">
        <p14:creationId xmlns:p14="http://schemas.microsoft.com/office/powerpoint/2010/main" val="3227938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1EBE9B-CCCD-457E-93DB-AA78766ACB28}" type="datetime1">
              <a:rPr lang="en-IN" smtClean="0"/>
              <a:t>28-02-2022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20BBE8E-784F-42F6-9FC5-AF831E2A0F89}" type="slidenum">
              <a:rPr lang="en-IN" smtClean="0"/>
              <a:t>‹#›</a:t>
            </a:fld>
            <a:endParaRPr lang="en-IN"/>
          </a:p>
        </p:txBody>
      </p:sp>
    </p:spTree>
    <p:extLst>
      <p:ext uri="{BB962C8B-B14F-4D97-AF65-F5344CB8AC3E}">
        <p14:creationId xmlns:p14="http://schemas.microsoft.com/office/powerpoint/2010/main" val="4256978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91891" y="599969"/>
            <a:ext cx="4644443" cy="2099892"/>
          </a:xfrm>
        </p:spPr>
        <p:txBody>
          <a:bodyPr anchor="b"/>
          <a:lstStyle>
            <a:lvl1pPr>
              <a:defRPr sz="3780"/>
            </a:lvl1pPr>
          </a:lstStyle>
          <a:p>
            <a:r>
              <a:rPr lang="en-US"/>
              <a:t>Click to edit Master title style</a:t>
            </a:r>
            <a:endParaRPr lang="en-US" dirty="0"/>
          </a:p>
        </p:txBody>
      </p:sp>
      <p:sp>
        <p:nvSpPr>
          <p:cNvPr id="3" name="Content Placeholder 2"/>
          <p:cNvSpPr>
            <a:spLocks noGrp="1"/>
          </p:cNvSpPr>
          <p:nvPr>
            <p:ph idx="1"/>
          </p:nvPr>
        </p:nvSpPr>
        <p:spPr>
          <a:xfrm>
            <a:off x="6121966" y="1295767"/>
            <a:ext cx="7290108" cy="6395505"/>
          </a:xfrm>
        </p:spPr>
        <p:txBody>
          <a:bodyPr/>
          <a:lstStyle>
            <a:lvl1pPr>
              <a:defRPr sz="3780"/>
            </a:lvl1pPr>
            <a:lvl2pPr>
              <a:defRPr sz="3307"/>
            </a:lvl2pPr>
            <a:lvl3pPr>
              <a:defRPr sz="2835"/>
            </a:lvl3pPr>
            <a:lvl4pPr>
              <a:defRPr sz="2362"/>
            </a:lvl4pPr>
            <a:lvl5pPr>
              <a:defRPr sz="2362"/>
            </a:lvl5pPr>
            <a:lvl6pPr>
              <a:defRPr sz="2362"/>
            </a:lvl6pPr>
            <a:lvl7pPr>
              <a:defRPr sz="2362"/>
            </a:lvl7pPr>
            <a:lvl8pPr>
              <a:defRPr sz="2362"/>
            </a:lvl8pPr>
            <a:lvl9pPr>
              <a:defRPr sz="236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91891" y="2699862"/>
            <a:ext cx="4644443" cy="5001827"/>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en-US"/>
              <a:t>Click to edit Master text styles</a:t>
            </a:r>
          </a:p>
        </p:txBody>
      </p:sp>
      <p:sp>
        <p:nvSpPr>
          <p:cNvPr id="5" name="Date Placeholder 4"/>
          <p:cNvSpPr>
            <a:spLocks noGrp="1"/>
          </p:cNvSpPr>
          <p:nvPr>
            <p:ph type="dt" sz="half" idx="10"/>
          </p:nvPr>
        </p:nvSpPr>
        <p:spPr/>
        <p:txBody>
          <a:bodyPr/>
          <a:lstStyle/>
          <a:p>
            <a:fld id="{D576320B-A24D-42EB-8F02-09AAFBF0B4C2}" type="datetime1">
              <a:rPr lang="en-IN" smtClean="0"/>
              <a:t>28-02-2022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20BBE8E-784F-42F6-9FC5-AF831E2A0F89}" type="slidenum">
              <a:rPr lang="en-IN" smtClean="0"/>
              <a:t>‹#›</a:t>
            </a:fld>
            <a:endParaRPr lang="en-IN"/>
          </a:p>
        </p:txBody>
      </p:sp>
    </p:spTree>
    <p:extLst>
      <p:ext uri="{BB962C8B-B14F-4D97-AF65-F5344CB8AC3E}">
        <p14:creationId xmlns:p14="http://schemas.microsoft.com/office/powerpoint/2010/main" val="896628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0000" y="444917"/>
            <a:ext cx="12420184" cy="428625"/>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990015" y="2395710"/>
            <a:ext cx="12420184" cy="57101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015" y="8341239"/>
            <a:ext cx="3240048" cy="479142"/>
          </a:xfrm>
          <a:prstGeom prst="rect">
            <a:avLst/>
          </a:prstGeom>
        </p:spPr>
        <p:txBody>
          <a:bodyPr vert="horz" lIns="91440" tIns="45720" rIns="91440" bIns="45720" rtlCol="0" anchor="ctr"/>
          <a:lstStyle>
            <a:lvl1pPr algn="l">
              <a:defRPr sz="1417">
                <a:solidFill>
                  <a:schemeClr val="tx1">
                    <a:tint val="75000"/>
                  </a:schemeClr>
                </a:solidFill>
              </a:defRPr>
            </a:lvl1pPr>
          </a:lstStyle>
          <a:p>
            <a:fld id="{7D2119F5-2D0D-4D36-A165-C17A7E43E842}" type="datetime1">
              <a:rPr lang="en-IN" smtClean="0"/>
              <a:t>28-02-2022</a:t>
            </a:fld>
            <a:endParaRPr lang="en-IN"/>
          </a:p>
        </p:txBody>
      </p:sp>
      <p:sp>
        <p:nvSpPr>
          <p:cNvPr id="5" name="Footer Placeholder 4"/>
          <p:cNvSpPr>
            <a:spLocks noGrp="1"/>
          </p:cNvSpPr>
          <p:nvPr>
            <p:ph type="ftr" sz="quarter" idx="3"/>
          </p:nvPr>
        </p:nvSpPr>
        <p:spPr>
          <a:xfrm>
            <a:off x="4770071" y="8341239"/>
            <a:ext cx="4860072" cy="479142"/>
          </a:xfrm>
          <a:prstGeom prst="rect">
            <a:avLst/>
          </a:prstGeom>
        </p:spPr>
        <p:txBody>
          <a:bodyPr vert="horz" lIns="91440" tIns="45720" rIns="91440" bIns="45720" rtlCol="0" anchor="ctr"/>
          <a:lstStyle>
            <a:lvl1pPr algn="ctr">
              <a:defRPr sz="1417">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1160165" y="8341239"/>
            <a:ext cx="3240048" cy="479142"/>
          </a:xfrm>
          <a:prstGeom prst="rect">
            <a:avLst/>
          </a:prstGeom>
        </p:spPr>
        <p:txBody>
          <a:bodyPr vert="horz" lIns="91440" tIns="45720" rIns="91440" bIns="45720" rtlCol="0" anchor="ctr"/>
          <a:lstStyle>
            <a:lvl1pPr algn="r">
              <a:defRPr sz="1417">
                <a:solidFill>
                  <a:schemeClr val="tx1">
                    <a:tint val="75000"/>
                  </a:schemeClr>
                </a:solidFill>
              </a:defRPr>
            </a:lvl1pPr>
          </a:lstStyle>
          <a:p>
            <a:fld id="{020BBE8E-784F-42F6-9FC5-AF831E2A0F89}" type="slidenum">
              <a:rPr lang="en-IN" smtClean="0"/>
              <a:t>‹#›</a:t>
            </a:fld>
            <a:endParaRPr lang="en-IN"/>
          </a:p>
        </p:txBody>
      </p:sp>
      <p:pic>
        <p:nvPicPr>
          <p:cNvPr id="1026" name="Picture 1" descr="http://tonicpublish.com/clients/ayana-signature/images/logo2.jpg">
            <a:extLst>
              <a:ext uri="{FF2B5EF4-FFF2-40B4-BE49-F238E27FC236}">
                <a16:creationId xmlns:a16="http://schemas.microsoft.com/office/drawing/2014/main" id="{2FD88409-6763-4F8D-89A2-B1FC00B313B7}"/>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2993288" y="8248"/>
            <a:ext cx="14001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75C6F05A-1705-4DCC-9539-D08B30E70477}"/>
              </a:ext>
            </a:extLst>
          </p:cNvPr>
          <p:cNvSpPr/>
          <p:nvPr userDrawn="1"/>
        </p:nvSpPr>
        <p:spPr>
          <a:xfrm>
            <a:off x="1165" y="-22710"/>
            <a:ext cx="180000" cy="183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4A694CA-B30E-4A9F-BB0A-4FC8F8FCF61B}"/>
              </a:ext>
            </a:extLst>
          </p:cNvPr>
          <p:cNvSpPr/>
          <p:nvPr userDrawn="1"/>
        </p:nvSpPr>
        <p:spPr>
          <a:xfrm>
            <a:off x="1165" y="1769796"/>
            <a:ext cx="180000" cy="183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0ADE773-54D2-41E3-BE74-69F7AED7A4E1}"/>
              </a:ext>
            </a:extLst>
          </p:cNvPr>
          <p:cNvSpPr/>
          <p:nvPr userDrawn="1"/>
        </p:nvSpPr>
        <p:spPr>
          <a:xfrm>
            <a:off x="1165" y="3562302"/>
            <a:ext cx="180000" cy="183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53FC227-7C08-4222-98BC-35BF00EF55B8}"/>
              </a:ext>
            </a:extLst>
          </p:cNvPr>
          <p:cNvSpPr/>
          <p:nvPr userDrawn="1"/>
        </p:nvSpPr>
        <p:spPr>
          <a:xfrm>
            <a:off x="0" y="5354808"/>
            <a:ext cx="180000" cy="18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4EF586FF-1DF9-4C4E-89CC-B4CDC07ECBD1}"/>
              </a:ext>
            </a:extLst>
          </p:cNvPr>
          <p:cNvSpPr/>
          <p:nvPr userDrawn="1"/>
        </p:nvSpPr>
        <p:spPr>
          <a:xfrm>
            <a:off x="0" y="7147316"/>
            <a:ext cx="180000" cy="1836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68395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hdr="0" ftr="0" dt="0"/>
  <p:txStyles>
    <p:titleStyle>
      <a:lvl1pPr algn="l" defTabSz="1079998" rtl="0" eaLnBrk="1" latinLnBrk="0" hangingPunct="1">
        <a:lnSpc>
          <a:spcPct val="90000"/>
        </a:lnSpc>
        <a:spcBef>
          <a:spcPct val="0"/>
        </a:spcBef>
        <a:buNone/>
        <a:defRPr sz="4000" b="1" kern="1200">
          <a:solidFill>
            <a:srgbClr val="005C87"/>
          </a:solidFill>
          <a:latin typeface="+mj-lt"/>
          <a:ea typeface="+mj-ea"/>
          <a:cs typeface="+mj-cs"/>
        </a:defRPr>
      </a:lvl1pPr>
    </p:titleStyle>
    <p:bodyStyle>
      <a:lvl1pPr marL="269999" indent="-269999" algn="l" defTabSz="1079998" rtl="0" eaLnBrk="1" latinLnBrk="0" hangingPunct="1">
        <a:lnSpc>
          <a:spcPct val="90000"/>
        </a:lnSpc>
        <a:spcBef>
          <a:spcPts val="1181"/>
        </a:spcBef>
        <a:buFont typeface="Arial" panose="020B0604020202020204" pitchFamily="34" charset="0"/>
        <a:buChar char="•"/>
        <a:defRPr sz="3307" kern="1200">
          <a:solidFill>
            <a:schemeClr val="tx1"/>
          </a:solidFill>
          <a:latin typeface="+mn-lt"/>
          <a:ea typeface="+mn-ea"/>
          <a:cs typeface="+mn-cs"/>
        </a:defRPr>
      </a:lvl1pPr>
      <a:lvl2pPr marL="809998" indent="-269999" algn="l" defTabSz="1079998" rtl="0" eaLnBrk="1" latinLnBrk="0" hangingPunct="1">
        <a:lnSpc>
          <a:spcPct val="90000"/>
        </a:lnSpc>
        <a:spcBef>
          <a:spcPts val="591"/>
        </a:spcBef>
        <a:buFont typeface="Arial" panose="020B0604020202020204" pitchFamily="34" charset="0"/>
        <a:buChar char="•"/>
        <a:defRPr sz="2835" kern="1200">
          <a:solidFill>
            <a:schemeClr val="tx1"/>
          </a:solidFill>
          <a:latin typeface="+mn-lt"/>
          <a:ea typeface="+mn-ea"/>
          <a:cs typeface="+mn-cs"/>
        </a:defRPr>
      </a:lvl2pPr>
      <a:lvl3pPr marL="1349997" indent="-269999" algn="l" defTabSz="1079998" rtl="0" eaLnBrk="1" latinLnBrk="0" hangingPunct="1">
        <a:lnSpc>
          <a:spcPct val="90000"/>
        </a:lnSpc>
        <a:spcBef>
          <a:spcPts val="591"/>
        </a:spcBef>
        <a:buFont typeface="Arial" panose="020B0604020202020204" pitchFamily="34" charset="0"/>
        <a:buChar char="•"/>
        <a:defRPr sz="2362" kern="1200">
          <a:solidFill>
            <a:schemeClr val="tx1"/>
          </a:solidFill>
          <a:latin typeface="+mn-lt"/>
          <a:ea typeface="+mn-ea"/>
          <a:cs typeface="+mn-cs"/>
        </a:defRPr>
      </a:lvl3pPr>
      <a:lvl4pPr marL="1889996"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4pPr>
      <a:lvl5pPr marL="2429995"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5pPr>
      <a:lvl6pPr marL="2969994"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09993"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49992"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89991"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p:bodyStyle>
    <p:otherStyle>
      <a:defPPr>
        <a:defRPr lang="en-US"/>
      </a:defPPr>
      <a:lvl1pPr marL="0" algn="l" defTabSz="1079998" rtl="0" eaLnBrk="1" latinLnBrk="0" hangingPunct="1">
        <a:defRPr sz="2126" kern="1200">
          <a:solidFill>
            <a:schemeClr val="tx1"/>
          </a:solidFill>
          <a:latin typeface="+mn-lt"/>
          <a:ea typeface="+mn-ea"/>
          <a:cs typeface="+mn-cs"/>
        </a:defRPr>
      </a:lvl1pPr>
      <a:lvl2pPr marL="539999" algn="l" defTabSz="1079998" rtl="0" eaLnBrk="1" latinLnBrk="0" hangingPunct="1">
        <a:defRPr sz="2126" kern="1200">
          <a:solidFill>
            <a:schemeClr val="tx1"/>
          </a:solidFill>
          <a:latin typeface="+mn-lt"/>
          <a:ea typeface="+mn-ea"/>
          <a:cs typeface="+mn-cs"/>
        </a:defRPr>
      </a:lvl2pPr>
      <a:lvl3pPr marL="1079998" algn="l" defTabSz="1079998" rtl="0" eaLnBrk="1" latinLnBrk="0" hangingPunct="1">
        <a:defRPr sz="2126" kern="1200">
          <a:solidFill>
            <a:schemeClr val="tx1"/>
          </a:solidFill>
          <a:latin typeface="+mn-lt"/>
          <a:ea typeface="+mn-ea"/>
          <a:cs typeface="+mn-cs"/>
        </a:defRPr>
      </a:lvl3pPr>
      <a:lvl4pPr marL="1619997" algn="l" defTabSz="1079998" rtl="0" eaLnBrk="1" latinLnBrk="0" hangingPunct="1">
        <a:defRPr sz="2126" kern="1200">
          <a:solidFill>
            <a:schemeClr val="tx1"/>
          </a:solidFill>
          <a:latin typeface="+mn-lt"/>
          <a:ea typeface="+mn-ea"/>
          <a:cs typeface="+mn-cs"/>
        </a:defRPr>
      </a:lvl4pPr>
      <a:lvl5pPr marL="2159996" algn="l" defTabSz="1079998" rtl="0" eaLnBrk="1" latinLnBrk="0" hangingPunct="1">
        <a:defRPr sz="2126" kern="1200">
          <a:solidFill>
            <a:schemeClr val="tx1"/>
          </a:solidFill>
          <a:latin typeface="+mn-lt"/>
          <a:ea typeface="+mn-ea"/>
          <a:cs typeface="+mn-cs"/>
        </a:defRPr>
      </a:lvl5pPr>
      <a:lvl6pPr marL="2699995" algn="l" defTabSz="1079998" rtl="0" eaLnBrk="1" latinLnBrk="0" hangingPunct="1">
        <a:defRPr sz="2126" kern="1200">
          <a:solidFill>
            <a:schemeClr val="tx1"/>
          </a:solidFill>
          <a:latin typeface="+mn-lt"/>
          <a:ea typeface="+mn-ea"/>
          <a:cs typeface="+mn-cs"/>
        </a:defRPr>
      </a:lvl6pPr>
      <a:lvl7pPr marL="3239994" algn="l" defTabSz="1079998" rtl="0" eaLnBrk="1" latinLnBrk="0" hangingPunct="1">
        <a:defRPr sz="2126" kern="1200">
          <a:solidFill>
            <a:schemeClr val="tx1"/>
          </a:solidFill>
          <a:latin typeface="+mn-lt"/>
          <a:ea typeface="+mn-ea"/>
          <a:cs typeface="+mn-cs"/>
        </a:defRPr>
      </a:lvl7pPr>
      <a:lvl8pPr marL="3779992" algn="l" defTabSz="1079998" rtl="0" eaLnBrk="1" latinLnBrk="0" hangingPunct="1">
        <a:defRPr sz="2126" kern="1200">
          <a:solidFill>
            <a:schemeClr val="tx1"/>
          </a:solidFill>
          <a:latin typeface="+mn-lt"/>
          <a:ea typeface="+mn-ea"/>
          <a:cs typeface="+mn-cs"/>
        </a:defRPr>
      </a:lvl8pPr>
      <a:lvl9pPr marL="4319991" algn="l" defTabSz="1079998"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D825337-D711-4AFA-9173-8EC8458AAE93}"/>
              </a:ext>
            </a:extLst>
          </p:cNvPr>
          <p:cNvSpPr>
            <a:spLocks noGrp="1"/>
          </p:cNvSpPr>
          <p:nvPr>
            <p:ph type="subTitle" idx="1"/>
          </p:nvPr>
        </p:nvSpPr>
        <p:spPr>
          <a:xfrm>
            <a:off x="9911354" y="4122329"/>
            <a:ext cx="3600000" cy="403393"/>
          </a:xfrm>
        </p:spPr>
        <p:txBody>
          <a:bodyPr>
            <a:normAutofit lnSpcReduction="10000"/>
          </a:bodyPr>
          <a:lstStyle/>
          <a:p>
            <a:pPr algn="r"/>
            <a:r>
              <a:rPr lang="en-IN" sz="2400" dirty="0">
                <a:solidFill>
                  <a:schemeClr val="tx1"/>
                </a:solidFill>
                <a:latin typeface="Arial" panose="020B0604020202020204" pitchFamily="34" charset="0"/>
                <a:cs typeface="Arial" panose="020B0604020202020204" pitchFamily="34" charset="0"/>
              </a:rPr>
              <a:t>07-03-2022</a:t>
            </a:r>
            <a:endParaRPr lang="en-IN" sz="2400" dirty="0">
              <a:solidFill>
                <a:schemeClr val="tx1"/>
              </a:solidFill>
            </a:endParaRPr>
          </a:p>
        </p:txBody>
      </p:sp>
      <p:sp>
        <p:nvSpPr>
          <p:cNvPr id="3" name="Title 2">
            <a:extLst>
              <a:ext uri="{FF2B5EF4-FFF2-40B4-BE49-F238E27FC236}">
                <a16:creationId xmlns:a16="http://schemas.microsoft.com/office/drawing/2014/main" id="{548A2EFC-52F1-42B0-9DC4-A3B303E110C8}"/>
              </a:ext>
            </a:extLst>
          </p:cNvPr>
          <p:cNvSpPr>
            <a:spLocks noGrp="1"/>
          </p:cNvSpPr>
          <p:nvPr>
            <p:ph type="title"/>
          </p:nvPr>
        </p:nvSpPr>
        <p:spPr>
          <a:xfrm>
            <a:off x="734689" y="680858"/>
            <a:ext cx="12214301" cy="1739495"/>
          </a:xfrm>
        </p:spPr>
        <p:txBody>
          <a:bodyPr/>
          <a:lstStyle/>
          <a:p>
            <a:r>
              <a:rPr lang="en-IN" dirty="0"/>
              <a:t>Draft Regulation on Connectivity &amp; GNA</a:t>
            </a:r>
          </a:p>
        </p:txBody>
      </p:sp>
      <p:sp>
        <p:nvSpPr>
          <p:cNvPr id="5" name="Slide Number Placeholder 4">
            <a:extLst>
              <a:ext uri="{FF2B5EF4-FFF2-40B4-BE49-F238E27FC236}">
                <a16:creationId xmlns:a16="http://schemas.microsoft.com/office/drawing/2014/main" id="{CF78EE88-9759-4042-9949-EC3BDD61EA77}"/>
              </a:ext>
            </a:extLst>
          </p:cNvPr>
          <p:cNvSpPr>
            <a:spLocks noGrp="1"/>
          </p:cNvSpPr>
          <p:nvPr>
            <p:ph type="sldNum" sz="quarter" idx="12"/>
          </p:nvPr>
        </p:nvSpPr>
        <p:spPr>
          <a:xfrm>
            <a:off x="11160165" y="8534250"/>
            <a:ext cx="3240048" cy="479142"/>
          </a:xfrm>
        </p:spPr>
        <p:txBody>
          <a:bodyPr/>
          <a:lstStyle/>
          <a:p>
            <a:fld id="{020BBE8E-784F-42F6-9FC5-AF831E2A0F89}" type="slidenum">
              <a:rPr lang="en-IN" smtClean="0"/>
              <a:t>1</a:t>
            </a:fld>
            <a:endParaRPr lang="en-IN" dirty="0"/>
          </a:p>
        </p:txBody>
      </p:sp>
      <p:sp>
        <p:nvSpPr>
          <p:cNvPr id="7" name="Text Placeholder 6">
            <a:extLst>
              <a:ext uri="{FF2B5EF4-FFF2-40B4-BE49-F238E27FC236}">
                <a16:creationId xmlns:a16="http://schemas.microsoft.com/office/drawing/2014/main" id="{0F13A042-A369-4BEC-9691-20645EC3B7B8}"/>
              </a:ext>
            </a:extLst>
          </p:cNvPr>
          <p:cNvSpPr>
            <a:spLocks noGrp="1"/>
          </p:cNvSpPr>
          <p:nvPr>
            <p:ph type="body" sz="quarter" idx="13"/>
          </p:nvPr>
        </p:nvSpPr>
        <p:spPr>
          <a:xfrm>
            <a:off x="1196311" y="7966250"/>
            <a:ext cx="11291056" cy="704859"/>
          </a:xfrm>
        </p:spPr>
        <p:txBody>
          <a:bodyPr>
            <a:normAutofit/>
          </a:bodyPr>
          <a:lstStyle/>
          <a:p>
            <a:r>
              <a:rPr lang="en-US" sz="2200" dirty="0"/>
              <a:t>Sharat Ranjan - </a:t>
            </a:r>
            <a:r>
              <a:rPr lang="en-US" sz="1600" dirty="0"/>
              <a:t>Ayana Renewable Power Pvt Ltd</a:t>
            </a:r>
            <a:endParaRPr lang="en-IN" sz="1200" dirty="0"/>
          </a:p>
        </p:txBody>
      </p:sp>
      <p:sp>
        <p:nvSpPr>
          <p:cNvPr id="6" name="Text Placeholder 6">
            <a:extLst>
              <a:ext uri="{FF2B5EF4-FFF2-40B4-BE49-F238E27FC236}">
                <a16:creationId xmlns:a16="http://schemas.microsoft.com/office/drawing/2014/main" id="{CFF5C235-4849-4DC6-A74A-F6AABEC68264}"/>
              </a:ext>
            </a:extLst>
          </p:cNvPr>
          <p:cNvSpPr txBox="1">
            <a:spLocks/>
          </p:cNvSpPr>
          <p:nvPr/>
        </p:nvSpPr>
        <p:spPr>
          <a:xfrm>
            <a:off x="762398" y="2966638"/>
            <a:ext cx="6437708" cy="936372"/>
          </a:xfrm>
          <a:prstGeom prst="rect">
            <a:avLst/>
          </a:prstGeom>
        </p:spPr>
        <p:txBody>
          <a:bodyPr vert="horz" lIns="91440" tIns="45720" rIns="91440" bIns="45720" rtlCol="0" anchor="ctr">
            <a:normAutofit/>
          </a:bodyPr>
          <a:lstStyle>
            <a:lvl1pPr marL="0" indent="0" algn="l" defTabSz="1079998" rtl="0" eaLnBrk="1" latinLnBrk="0" hangingPunct="1">
              <a:lnSpc>
                <a:spcPct val="90000"/>
              </a:lnSpc>
              <a:spcBef>
                <a:spcPts val="1181"/>
              </a:spcBef>
              <a:buFont typeface="Arial" panose="020B0604020202020204" pitchFamily="34" charset="0"/>
              <a:buNone/>
              <a:defRPr sz="3000" i="1" kern="1200">
                <a:solidFill>
                  <a:srgbClr val="005C87"/>
                </a:solidFill>
                <a:latin typeface="+mn-lt"/>
                <a:ea typeface="+mn-ea"/>
                <a:cs typeface="+mn-cs"/>
              </a:defRPr>
            </a:lvl1pPr>
            <a:lvl2pPr marL="809998" indent="-269999" algn="l" defTabSz="1079998" rtl="0" eaLnBrk="1" latinLnBrk="0" hangingPunct="1">
              <a:lnSpc>
                <a:spcPct val="90000"/>
              </a:lnSpc>
              <a:spcBef>
                <a:spcPts val="591"/>
              </a:spcBef>
              <a:buFont typeface="Arial" panose="020B0604020202020204" pitchFamily="34" charset="0"/>
              <a:buChar char="•"/>
              <a:defRPr sz="2835" kern="1200">
                <a:solidFill>
                  <a:schemeClr val="tx1"/>
                </a:solidFill>
                <a:latin typeface="+mn-lt"/>
                <a:ea typeface="+mn-ea"/>
                <a:cs typeface="+mn-cs"/>
              </a:defRPr>
            </a:lvl2pPr>
            <a:lvl3pPr marL="1349997" indent="-269999" algn="l" defTabSz="1079998" rtl="0" eaLnBrk="1" latinLnBrk="0" hangingPunct="1">
              <a:lnSpc>
                <a:spcPct val="90000"/>
              </a:lnSpc>
              <a:spcBef>
                <a:spcPts val="591"/>
              </a:spcBef>
              <a:buFont typeface="Arial" panose="020B0604020202020204" pitchFamily="34" charset="0"/>
              <a:buChar char="•"/>
              <a:defRPr sz="2362" kern="1200">
                <a:solidFill>
                  <a:schemeClr val="tx1"/>
                </a:solidFill>
                <a:latin typeface="+mn-lt"/>
                <a:ea typeface="+mn-ea"/>
                <a:cs typeface="+mn-cs"/>
              </a:defRPr>
            </a:lvl3pPr>
            <a:lvl4pPr marL="1889996"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4pPr>
            <a:lvl5pPr marL="2429995"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5pPr>
            <a:lvl6pPr marL="2969994"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09993"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49992"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89991"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a:lstStyle>
          <a:p>
            <a:r>
              <a:rPr lang="en-IN" b="1" dirty="0"/>
              <a:t>Key Observations</a:t>
            </a:r>
          </a:p>
        </p:txBody>
      </p:sp>
    </p:spTree>
    <p:extLst>
      <p:ext uri="{BB962C8B-B14F-4D97-AF65-F5344CB8AC3E}">
        <p14:creationId xmlns:p14="http://schemas.microsoft.com/office/powerpoint/2010/main" val="28321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DE24C-5D76-4DA0-8728-27E865AB7198}"/>
              </a:ext>
            </a:extLst>
          </p:cNvPr>
          <p:cNvSpPr>
            <a:spLocks noGrp="1"/>
          </p:cNvSpPr>
          <p:nvPr>
            <p:ph type="title"/>
          </p:nvPr>
        </p:nvSpPr>
        <p:spPr>
          <a:xfrm>
            <a:off x="277630" y="132941"/>
            <a:ext cx="13844951" cy="1051408"/>
          </a:xfrm>
        </p:spPr>
        <p:txBody>
          <a:bodyPr/>
          <a:lstStyle/>
          <a:p>
            <a:r>
              <a:rPr lang="en-IN" sz="3200" dirty="0"/>
              <a:t>GNA Concept</a:t>
            </a:r>
          </a:p>
        </p:txBody>
      </p:sp>
      <p:sp>
        <p:nvSpPr>
          <p:cNvPr id="3" name="Slide Number Placeholder 2">
            <a:extLst>
              <a:ext uri="{FF2B5EF4-FFF2-40B4-BE49-F238E27FC236}">
                <a16:creationId xmlns:a16="http://schemas.microsoft.com/office/drawing/2014/main" id="{88D6E6C1-E808-4EDD-8148-80ADEB4B597C}"/>
              </a:ext>
            </a:extLst>
          </p:cNvPr>
          <p:cNvSpPr>
            <a:spLocks noGrp="1"/>
          </p:cNvSpPr>
          <p:nvPr>
            <p:ph type="sldNum" sz="quarter" idx="12"/>
          </p:nvPr>
        </p:nvSpPr>
        <p:spPr/>
        <p:txBody>
          <a:bodyPr/>
          <a:lstStyle/>
          <a:p>
            <a:fld id="{020BBE8E-784F-42F6-9FC5-AF831E2A0F89}" type="slidenum">
              <a:rPr lang="en-IN" smtClean="0"/>
              <a:t>2</a:t>
            </a:fld>
            <a:endParaRPr lang="en-IN"/>
          </a:p>
        </p:txBody>
      </p:sp>
      <p:pic>
        <p:nvPicPr>
          <p:cNvPr id="6" name="Picture 5">
            <a:extLst>
              <a:ext uri="{FF2B5EF4-FFF2-40B4-BE49-F238E27FC236}">
                <a16:creationId xmlns:a16="http://schemas.microsoft.com/office/drawing/2014/main" id="{19016832-008F-4B82-9E03-459188B8248B}"/>
              </a:ext>
            </a:extLst>
          </p:cNvPr>
          <p:cNvPicPr>
            <a:picLocks noChangeAspect="1"/>
          </p:cNvPicPr>
          <p:nvPr/>
        </p:nvPicPr>
        <p:blipFill>
          <a:blip r:embed="rId2"/>
          <a:stretch>
            <a:fillRect/>
          </a:stretch>
        </p:blipFill>
        <p:spPr>
          <a:xfrm>
            <a:off x="111375" y="1025547"/>
            <a:ext cx="6802042" cy="7841050"/>
          </a:xfrm>
          <a:prstGeom prst="rect">
            <a:avLst/>
          </a:prstGeom>
        </p:spPr>
      </p:pic>
      <p:graphicFrame>
        <p:nvGraphicFramePr>
          <p:cNvPr id="7" name="Chart 6">
            <a:extLst>
              <a:ext uri="{FF2B5EF4-FFF2-40B4-BE49-F238E27FC236}">
                <a16:creationId xmlns:a16="http://schemas.microsoft.com/office/drawing/2014/main" id="{FD44D748-7BB5-4AA2-B5EB-4AEC41635CB9}"/>
              </a:ext>
            </a:extLst>
          </p:cNvPr>
          <p:cNvGraphicFramePr>
            <a:graphicFrameLocks/>
          </p:cNvGraphicFramePr>
          <p:nvPr>
            <p:extLst>
              <p:ext uri="{D42A27DB-BD31-4B8C-83A1-F6EECF244321}">
                <p14:modId xmlns:p14="http://schemas.microsoft.com/office/powerpoint/2010/main" val="592158708"/>
              </p:ext>
            </p:extLst>
          </p:nvPr>
        </p:nvGraphicFramePr>
        <p:xfrm>
          <a:off x="7486796" y="1491455"/>
          <a:ext cx="6676719" cy="3177527"/>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E79F663A-7612-49C5-842B-568657CE89C7}"/>
              </a:ext>
            </a:extLst>
          </p:cNvPr>
          <p:cNvSpPr/>
          <p:nvPr/>
        </p:nvSpPr>
        <p:spPr>
          <a:xfrm>
            <a:off x="7149486" y="4976089"/>
            <a:ext cx="6802042" cy="33968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Arial" panose="020B0604020202020204" pitchFamily="34" charset="0"/>
              <a:buChar char="•"/>
            </a:pPr>
            <a:r>
              <a:rPr lang="en-US" dirty="0"/>
              <a:t>There is Peak deficit in Summer Peak, Winter Peak and Monsoon Peak in Northern Region and Southern Region which leads to congestion in Corridor.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0" i="0" dirty="0">
                <a:solidFill>
                  <a:srgbClr val="202124"/>
                </a:solidFill>
                <a:effectLst/>
                <a:latin typeface="arial" panose="020B0604020202020204" pitchFamily="34" charset="0"/>
              </a:rPr>
              <a:t>The inter regional total transmission capacity (TTC) is </a:t>
            </a:r>
            <a:r>
              <a:rPr lang="en-US" b="1" i="0" dirty="0">
                <a:solidFill>
                  <a:srgbClr val="202124"/>
                </a:solidFill>
                <a:effectLst/>
                <a:latin typeface="arial" panose="020B0604020202020204" pitchFamily="34" charset="0"/>
              </a:rPr>
              <a:t>105,050 MW</a:t>
            </a:r>
            <a:r>
              <a:rPr lang="en-US" b="0" i="0" dirty="0">
                <a:solidFill>
                  <a:srgbClr val="202124"/>
                </a:solidFill>
                <a:effectLst/>
                <a:latin typeface="arial" panose="020B0604020202020204" pitchFamily="34" charset="0"/>
              </a:rPr>
              <a:t> as on 30th Jan 2022. However, the available transmission capacity (ATC) on daily basis is not exceeding 35% of TTC and the actual usage is around 25%. </a:t>
            </a:r>
            <a:r>
              <a:rPr lang="en-US" dirty="0">
                <a:solidFill>
                  <a:srgbClr val="202124"/>
                </a:solidFill>
                <a:latin typeface="arial" panose="020B0604020202020204" pitchFamily="34" charset="0"/>
              </a:rPr>
              <a:t>– Why GNA is restricted to Regions when the usage is so less</a:t>
            </a:r>
            <a:endParaRPr lang="en-US" b="0" i="0" dirty="0">
              <a:solidFill>
                <a:srgbClr val="202124"/>
              </a:solidFill>
              <a:effectLst/>
              <a:latin typeface="arial" panose="020B0604020202020204" pitchFamily="34" charset="0"/>
            </a:endParaRPr>
          </a:p>
          <a:p>
            <a:pPr marL="285750" indent="-285750">
              <a:buFont typeface="Arial" panose="020B0604020202020204" pitchFamily="34" charset="0"/>
              <a:buChar char="•"/>
            </a:pPr>
            <a:endParaRPr lang="en-US" dirty="0">
              <a:solidFill>
                <a:srgbClr val="202124"/>
              </a:solidFill>
              <a:latin typeface="arial" panose="020B0604020202020204" pitchFamily="34" charset="0"/>
            </a:endParaRPr>
          </a:p>
          <a:p>
            <a:pPr marL="285750" indent="-285750">
              <a:buFont typeface="Arial" panose="020B0604020202020204" pitchFamily="34" charset="0"/>
              <a:buChar char="•"/>
            </a:pPr>
            <a:r>
              <a:rPr lang="en-US" dirty="0">
                <a:solidFill>
                  <a:srgbClr val="202124"/>
                </a:solidFill>
                <a:latin typeface="arial" panose="020B0604020202020204" pitchFamily="34" charset="0"/>
              </a:rPr>
              <a:t>Total Inter- regional capacity  target is 1,26,650 MW at end of 13</a:t>
            </a:r>
            <a:r>
              <a:rPr lang="en-US" baseline="30000" dirty="0">
                <a:solidFill>
                  <a:srgbClr val="202124"/>
                </a:solidFill>
                <a:latin typeface="arial" panose="020B0604020202020204" pitchFamily="34" charset="0"/>
              </a:rPr>
              <a:t>th</a:t>
            </a:r>
            <a:r>
              <a:rPr lang="en-US" dirty="0">
                <a:solidFill>
                  <a:srgbClr val="202124"/>
                </a:solidFill>
                <a:latin typeface="arial" panose="020B0604020202020204" pitchFamily="34" charset="0"/>
              </a:rPr>
              <a:t> plan (2017-22) and the achievement is 83%</a:t>
            </a:r>
            <a:endParaRPr lang="en-US" dirty="0"/>
          </a:p>
          <a:p>
            <a:r>
              <a:rPr lang="en-US" dirty="0"/>
              <a:t> </a:t>
            </a:r>
            <a:endParaRPr lang="en-IN" dirty="0"/>
          </a:p>
        </p:txBody>
      </p:sp>
    </p:spTree>
    <p:extLst>
      <p:ext uri="{BB962C8B-B14F-4D97-AF65-F5344CB8AC3E}">
        <p14:creationId xmlns:p14="http://schemas.microsoft.com/office/powerpoint/2010/main" val="2623259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DE24C-5D76-4DA0-8728-27E865AB7198}"/>
              </a:ext>
            </a:extLst>
          </p:cNvPr>
          <p:cNvSpPr>
            <a:spLocks noGrp="1"/>
          </p:cNvSpPr>
          <p:nvPr>
            <p:ph type="title"/>
          </p:nvPr>
        </p:nvSpPr>
        <p:spPr>
          <a:xfrm>
            <a:off x="179999" y="444917"/>
            <a:ext cx="13844951" cy="1051408"/>
          </a:xfrm>
        </p:spPr>
        <p:txBody>
          <a:bodyPr/>
          <a:lstStyle/>
          <a:p>
            <a:r>
              <a:rPr lang="en-IN" sz="3200" dirty="0"/>
              <a:t>GNA Issues impacting </a:t>
            </a:r>
          </a:p>
        </p:txBody>
      </p:sp>
      <p:sp>
        <p:nvSpPr>
          <p:cNvPr id="3" name="Slide Number Placeholder 2">
            <a:extLst>
              <a:ext uri="{FF2B5EF4-FFF2-40B4-BE49-F238E27FC236}">
                <a16:creationId xmlns:a16="http://schemas.microsoft.com/office/drawing/2014/main" id="{88D6E6C1-E808-4EDD-8148-80ADEB4B597C}"/>
              </a:ext>
            </a:extLst>
          </p:cNvPr>
          <p:cNvSpPr>
            <a:spLocks noGrp="1"/>
          </p:cNvSpPr>
          <p:nvPr>
            <p:ph type="sldNum" sz="quarter" idx="12"/>
          </p:nvPr>
        </p:nvSpPr>
        <p:spPr/>
        <p:txBody>
          <a:bodyPr/>
          <a:lstStyle/>
          <a:p>
            <a:fld id="{020BBE8E-784F-42F6-9FC5-AF831E2A0F89}" type="slidenum">
              <a:rPr lang="en-IN" smtClean="0"/>
              <a:t>3</a:t>
            </a:fld>
            <a:endParaRPr lang="en-IN"/>
          </a:p>
        </p:txBody>
      </p:sp>
      <p:graphicFrame>
        <p:nvGraphicFramePr>
          <p:cNvPr id="4" name="Table 4">
            <a:extLst>
              <a:ext uri="{FF2B5EF4-FFF2-40B4-BE49-F238E27FC236}">
                <a16:creationId xmlns:a16="http://schemas.microsoft.com/office/drawing/2014/main" id="{CA0C278B-62D0-48E1-8A97-FFA37BDB96BE}"/>
              </a:ext>
            </a:extLst>
          </p:cNvPr>
          <p:cNvGraphicFramePr>
            <a:graphicFrameLocks noGrp="1"/>
          </p:cNvGraphicFramePr>
          <p:nvPr>
            <p:extLst>
              <p:ext uri="{D42A27DB-BD31-4B8C-83A1-F6EECF244321}">
                <p14:modId xmlns:p14="http://schemas.microsoft.com/office/powerpoint/2010/main" val="2480042591"/>
              </p:ext>
            </p:extLst>
          </p:nvPr>
        </p:nvGraphicFramePr>
        <p:xfrm>
          <a:off x="435370" y="1706273"/>
          <a:ext cx="13589580" cy="6679242"/>
        </p:xfrm>
        <a:graphic>
          <a:graphicData uri="http://schemas.openxmlformats.org/drawingml/2006/table">
            <a:tbl>
              <a:tblPr firstRow="1" bandRow="1">
                <a:tableStyleId>{5C22544A-7EE6-4342-B048-85BDC9FD1C3A}</a:tableStyleId>
              </a:tblPr>
              <a:tblGrid>
                <a:gridCol w="6471104">
                  <a:extLst>
                    <a:ext uri="{9D8B030D-6E8A-4147-A177-3AD203B41FA5}">
                      <a16:colId xmlns:a16="http://schemas.microsoft.com/office/drawing/2014/main" val="1826272883"/>
                    </a:ext>
                  </a:extLst>
                </a:gridCol>
                <a:gridCol w="7118476">
                  <a:extLst>
                    <a:ext uri="{9D8B030D-6E8A-4147-A177-3AD203B41FA5}">
                      <a16:colId xmlns:a16="http://schemas.microsoft.com/office/drawing/2014/main" val="3996446380"/>
                    </a:ext>
                  </a:extLst>
                </a:gridCol>
              </a:tblGrid>
              <a:tr h="197353">
                <a:tc>
                  <a:txBody>
                    <a:bodyPr/>
                    <a:lstStyle/>
                    <a:p>
                      <a:r>
                        <a:rPr lang="en-US" sz="2200" dirty="0"/>
                        <a:t>Issues</a:t>
                      </a:r>
                      <a:endParaRPr lang="en-IN" sz="2200" dirty="0"/>
                    </a:p>
                  </a:txBody>
                  <a:tcPr/>
                </a:tc>
                <a:tc>
                  <a:txBody>
                    <a:bodyPr/>
                    <a:lstStyle/>
                    <a:p>
                      <a:r>
                        <a:rPr lang="en-US" sz="2200" dirty="0"/>
                        <a:t>Proposed Solutions</a:t>
                      </a:r>
                      <a:endParaRPr lang="en-IN" sz="2200" dirty="0"/>
                    </a:p>
                  </a:txBody>
                  <a:tcPr/>
                </a:tc>
                <a:extLst>
                  <a:ext uri="{0D108BD9-81ED-4DB2-BD59-A6C34878D82A}">
                    <a16:rowId xmlns:a16="http://schemas.microsoft.com/office/drawing/2014/main" val="2208931093"/>
                  </a:ext>
                </a:extLst>
              </a:tr>
              <a:tr h="2084174">
                <a:tc>
                  <a:txBody>
                    <a:bodyPr/>
                    <a:lstStyle/>
                    <a:p>
                      <a:pPr marL="0" marR="0" lvl="0" indent="0" algn="l" defTabSz="1079998" rtl="0" eaLnBrk="1" fontAlgn="auto" latinLnBrk="0" hangingPunct="1">
                        <a:lnSpc>
                          <a:spcPct val="100000"/>
                        </a:lnSpc>
                        <a:spcBef>
                          <a:spcPts val="0"/>
                        </a:spcBef>
                        <a:spcAft>
                          <a:spcPts val="0"/>
                        </a:spcAft>
                        <a:buClrTx/>
                        <a:buSzTx/>
                        <a:buFontTx/>
                        <a:buNone/>
                        <a:tabLst/>
                        <a:defRPr/>
                      </a:pPr>
                      <a:r>
                        <a:rPr lang="en-IN" sz="2200" kern="1200" dirty="0">
                          <a:solidFill>
                            <a:schemeClr val="dk1"/>
                          </a:solidFill>
                          <a:effectLst/>
                          <a:latin typeface="+mn-lt"/>
                          <a:ea typeface="+mn-ea"/>
                          <a:cs typeface="+mn-cs"/>
                        </a:rPr>
                        <a:t>Entities covered under Regulation 4.1 and clause (iii) of Regulation 17.1 of these regulations shall furnish </a:t>
                      </a:r>
                      <a:r>
                        <a:rPr lang="en-IN" sz="2200" b="1" kern="1200" dirty="0">
                          <a:solidFill>
                            <a:schemeClr val="dk1"/>
                          </a:solidFill>
                          <a:effectLst/>
                          <a:latin typeface="+mn-lt"/>
                          <a:ea typeface="+mn-ea"/>
                          <a:cs typeface="+mn-cs"/>
                        </a:rPr>
                        <a:t>one-time GNA charge for Rs. One lakh per MW for the quantum of GNA </a:t>
                      </a:r>
                      <a:r>
                        <a:rPr lang="en-IN" sz="2200" kern="1200" dirty="0">
                          <a:solidFill>
                            <a:schemeClr val="dk1"/>
                          </a:solidFill>
                          <a:effectLst/>
                          <a:latin typeface="+mn-lt"/>
                          <a:ea typeface="+mn-ea"/>
                          <a:cs typeface="+mn-cs"/>
                        </a:rPr>
                        <a:t>one month prior to the start date of GNA.</a:t>
                      </a:r>
                      <a:endParaRPr lang="en-IN" sz="2200" dirty="0"/>
                    </a:p>
                  </a:txBody>
                  <a:tcPr/>
                </a:tc>
                <a:tc>
                  <a:txBody>
                    <a:bodyPr/>
                    <a:lstStyle/>
                    <a:p>
                      <a:pPr marL="342900" indent="-342900">
                        <a:buFont typeface="Arial" panose="020B0604020202020204" pitchFamily="34" charset="0"/>
                        <a:buChar char="•"/>
                      </a:pPr>
                      <a:r>
                        <a:rPr lang="en-IN" sz="2200" kern="1200" dirty="0">
                          <a:solidFill>
                            <a:schemeClr val="dk1"/>
                          </a:solidFill>
                          <a:effectLst/>
                          <a:latin typeface="+mn-lt"/>
                          <a:ea typeface="+mn-ea"/>
                          <a:cs typeface="+mn-cs"/>
                        </a:rPr>
                        <a:t>It should not be applicable to existing Connectivity holders and that transition to GNA should happen without any commercial impact. </a:t>
                      </a:r>
                    </a:p>
                  </a:txBody>
                  <a:tcPr/>
                </a:tc>
                <a:extLst>
                  <a:ext uri="{0D108BD9-81ED-4DB2-BD59-A6C34878D82A}">
                    <a16:rowId xmlns:a16="http://schemas.microsoft.com/office/drawing/2014/main" val="1308031037"/>
                  </a:ext>
                </a:extLst>
              </a:tr>
              <a:tr h="2084174">
                <a:tc>
                  <a:txBody>
                    <a:bodyPr/>
                    <a:lstStyle/>
                    <a:p>
                      <a:pPr marL="0" marR="0" lvl="0" indent="0" algn="l" defTabSz="1079998" rtl="0" eaLnBrk="1" fontAlgn="auto" latinLnBrk="0" hangingPunct="1">
                        <a:lnSpc>
                          <a:spcPct val="100000"/>
                        </a:lnSpc>
                        <a:spcBef>
                          <a:spcPts val="0"/>
                        </a:spcBef>
                        <a:spcAft>
                          <a:spcPts val="0"/>
                        </a:spcAft>
                        <a:buClrTx/>
                        <a:buSzTx/>
                        <a:buFontTx/>
                        <a:buNone/>
                        <a:tabLst/>
                        <a:defRPr/>
                      </a:pPr>
                      <a:r>
                        <a:rPr lang="en-US" sz="2200" dirty="0"/>
                        <a:t>Quantum of Connectivity for Round the Clock Bids and Peak Power Requirement Bids</a:t>
                      </a:r>
                      <a:endParaRPr lang="en-IN" sz="2200" dirty="0"/>
                    </a:p>
                  </a:txBody>
                  <a:tcPr/>
                </a:tc>
                <a:tc>
                  <a:txBody>
                    <a:bodyPr/>
                    <a:lstStyle/>
                    <a:p>
                      <a:pPr marL="342900" indent="-342900">
                        <a:buFont typeface="Arial" panose="020B0604020202020204" pitchFamily="34" charset="0"/>
                        <a:buChar char="•"/>
                      </a:pPr>
                      <a:r>
                        <a:rPr lang="en-US" sz="2200" dirty="0"/>
                        <a:t>Hon'ble commission may provide the clarification on the same. We propose it to be Maximum injection quantity to ISTS. </a:t>
                      </a:r>
                      <a:endParaRPr lang="en-IN" sz="2200" dirty="0"/>
                    </a:p>
                  </a:txBody>
                  <a:tcPr/>
                </a:tc>
                <a:extLst>
                  <a:ext uri="{0D108BD9-81ED-4DB2-BD59-A6C34878D82A}">
                    <a16:rowId xmlns:a16="http://schemas.microsoft.com/office/drawing/2014/main" val="1664446553"/>
                  </a:ext>
                </a:extLst>
              </a:tr>
              <a:tr h="2084174">
                <a:tc>
                  <a:txBody>
                    <a:bodyPr/>
                    <a:lstStyle/>
                    <a:p>
                      <a:pPr marL="0" marR="0" lvl="0" indent="0" algn="l" defTabSz="1079998" rtl="0" eaLnBrk="1" fontAlgn="auto" latinLnBrk="0" hangingPunct="1">
                        <a:lnSpc>
                          <a:spcPct val="100000"/>
                        </a:lnSpc>
                        <a:spcBef>
                          <a:spcPts val="0"/>
                        </a:spcBef>
                        <a:spcAft>
                          <a:spcPts val="0"/>
                        </a:spcAft>
                        <a:buClrTx/>
                        <a:buSzTx/>
                        <a:buFontTx/>
                        <a:buNone/>
                        <a:tabLst/>
                        <a:defRPr/>
                      </a:pPr>
                      <a:r>
                        <a:rPr lang="en-IN" sz="2126" kern="1200" dirty="0">
                          <a:solidFill>
                            <a:schemeClr val="dk1"/>
                          </a:solidFill>
                          <a:effectLst/>
                          <a:latin typeface="+mn-lt"/>
                          <a:ea typeface="+mn-ea"/>
                          <a:cs typeface="+mn-cs"/>
                        </a:rPr>
                        <a:t>Any augmentation required, excluding terminal bay(s), to the existing ISTS identified under Regulation 6.1 of these regulations, shall be considered as the </a:t>
                      </a:r>
                      <a:r>
                        <a:rPr lang="en-IN" sz="2126" b="1" kern="1200" dirty="0">
                          <a:solidFill>
                            <a:schemeClr val="dk1"/>
                          </a:solidFill>
                          <a:effectLst/>
                          <a:latin typeface="+mn-lt"/>
                          <a:ea typeface="+mn-ea"/>
                          <a:cs typeface="+mn-cs"/>
                        </a:rPr>
                        <a:t>Associated Transmission System </a:t>
                      </a:r>
                      <a:r>
                        <a:rPr lang="en-IN" sz="2126" kern="1200" dirty="0">
                          <a:solidFill>
                            <a:schemeClr val="dk1"/>
                          </a:solidFill>
                          <a:effectLst/>
                          <a:latin typeface="+mn-lt"/>
                          <a:ea typeface="+mn-ea"/>
                          <a:cs typeface="+mn-cs"/>
                        </a:rPr>
                        <a:t>(ATS) for the Applicant(s).</a:t>
                      </a:r>
                      <a:endParaRPr lang="en-IN" sz="2200" dirty="0"/>
                    </a:p>
                  </a:txBody>
                  <a:tcPr/>
                </a:tc>
                <a:tc>
                  <a:txBody>
                    <a:bodyPr/>
                    <a:lstStyle/>
                    <a:p>
                      <a:pPr marL="342900" indent="-342900">
                        <a:buFont typeface="Arial" panose="020B0604020202020204" pitchFamily="34" charset="0"/>
                        <a:buChar char="•"/>
                      </a:pPr>
                      <a:r>
                        <a:rPr lang="en-IN" sz="2126" kern="1200" dirty="0">
                          <a:solidFill>
                            <a:schemeClr val="dk1"/>
                          </a:solidFill>
                          <a:effectLst/>
                          <a:latin typeface="+mn-lt"/>
                          <a:ea typeface="+mn-ea"/>
                          <a:cs typeface="+mn-cs"/>
                        </a:rPr>
                        <a:t>Associated Transmission System should be identified in advance for each of the substation so that the Generators are aware of the additional charges/BG charges required for the connectivity</a:t>
                      </a:r>
                      <a:endParaRPr lang="en-IN" sz="2200" dirty="0"/>
                    </a:p>
                  </a:txBody>
                  <a:tcPr/>
                </a:tc>
                <a:extLst>
                  <a:ext uri="{0D108BD9-81ED-4DB2-BD59-A6C34878D82A}">
                    <a16:rowId xmlns:a16="http://schemas.microsoft.com/office/drawing/2014/main" val="3215220394"/>
                  </a:ext>
                </a:extLst>
              </a:tr>
            </a:tbl>
          </a:graphicData>
        </a:graphic>
      </p:graphicFrame>
    </p:spTree>
    <p:extLst>
      <p:ext uri="{BB962C8B-B14F-4D97-AF65-F5344CB8AC3E}">
        <p14:creationId xmlns:p14="http://schemas.microsoft.com/office/powerpoint/2010/main" val="257420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DE24C-5D76-4DA0-8728-27E865AB7198}"/>
              </a:ext>
            </a:extLst>
          </p:cNvPr>
          <p:cNvSpPr>
            <a:spLocks noGrp="1"/>
          </p:cNvSpPr>
          <p:nvPr>
            <p:ph type="title"/>
          </p:nvPr>
        </p:nvSpPr>
        <p:spPr>
          <a:xfrm>
            <a:off x="179999" y="444917"/>
            <a:ext cx="13844951" cy="1051408"/>
          </a:xfrm>
        </p:spPr>
        <p:txBody>
          <a:bodyPr/>
          <a:lstStyle/>
          <a:p>
            <a:r>
              <a:rPr lang="en-IN" sz="3200" dirty="0"/>
              <a:t>GNA Issues impacting </a:t>
            </a:r>
          </a:p>
        </p:txBody>
      </p:sp>
      <p:sp>
        <p:nvSpPr>
          <p:cNvPr id="3" name="Slide Number Placeholder 2">
            <a:extLst>
              <a:ext uri="{FF2B5EF4-FFF2-40B4-BE49-F238E27FC236}">
                <a16:creationId xmlns:a16="http://schemas.microsoft.com/office/drawing/2014/main" id="{88D6E6C1-E808-4EDD-8148-80ADEB4B597C}"/>
              </a:ext>
            </a:extLst>
          </p:cNvPr>
          <p:cNvSpPr>
            <a:spLocks noGrp="1"/>
          </p:cNvSpPr>
          <p:nvPr>
            <p:ph type="sldNum" sz="quarter" idx="12"/>
          </p:nvPr>
        </p:nvSpPr>
        <p:spPr/>
        <p:txBody>
          <a:bodyPr/>
          <a:lstStyle/>
          <a:p>
            <a:fld id="{020BBE8E-784F-42F6-9FC5-AF831E2A0F89}" type="slidenum">
              <a:rPr lang="en-IN" smtClean="0"/>
              <a:t>4</a:t>
            </a:fld>
            <a:endParaRPr lang="en-IN"/>
          </a:p>
        </p:txBody>
      </p:sp>
      <p:graphicFrame>
        <p:nvGraphicFramePr>
          <p:cNvPr id="4" name="Table 4">
            <a:extLst>
              <a:ext uri="{FF2B5EF4-FFF2-40B4-BE49-F238E27FC236}">
                <a16:creationId xmlns:a16="http://schemas.microsoft.com/office/drawing/2014/main" id="{CA0C278B-62D0-48E1-8A97-FFA37BDB96BE}"/>
              </a:ext>
            </a:extLst>
          </p:cNvPr>
          <p:cNvGraphicFramePr>
            <a:graphicFrameLocks noGrp="1"/>
          </p:cNvGraphicFramePr>
          <p:nvPr>
            <p:extLst>
              <p:ext uri="{D42A27DB-BD31-4B8C-83A1-F6EECF244321}">
                <p14:modId xmlns:p14="http://schemas.microsoft.com/office/powerpoint/2010/main" val="1318395863"/>
              </p:ext>
            </p:extLst>
          </p:nvPr>
        </p:nvGraphicFramePr>
        <p:xfrm>
          <a:off x="435370" y="1706273"/>
          <a:ext cx="13589580" cy="5106596"/>
        </p:xfrm>
        <a:graphic>
          <a:graphicData uri="http://schemas.openxmlformats.org/drawingml/2006/table">
            <a:tbl>
              <a:tblPr firstRow="1" bandRow="1">
                <a:tableStyleId>{5C22544A-7EE6-4342-B048-85BDC9FD1C3A}</a:tableStyleId>
              </a:tblPr>
              <a:tblGrid>
                <a:gridCol w="6471104">
                  <a:extLst>
                    <a:ext uri="{9D8B030D-6E8A-4147-A177-3AD203B41FA5}">
                      <a16:colId xmlns:a16="http://schemas.microsoft.com/office/drawing/2014/main" val="1826272883"/>
                    </a:ext>
                  </a:extLst>
                </a:gridCol>
                <a:gridCol w="7118476">
                  <a:extLst>
                    <a:ext uri="{9D8B030D-6E8A-4147-A177-3AD203B41FA5}">
                      <a16:colId xmlns:a16="http://schemas.microsoft.com/office/drawing/2014/main" val="3996446380"/>
                    </a:ext>
                  </a:extLst>
                </a:gridCol>
              </a:tblGrid>
              <a:tr h="197353">
                <a:tc>
                  <a:txBody>
                    <a:bodyPr/>
                    <a:lstStyle/>
                    <a:p>
                      <a:r>
                        <a:rPr lang="en-US" sz="2200" dirty="0"/>
                        <a:t>Issues</a:t>
                      </a:r>
                      <a:endParaRPr lang="en-IN" sz="2200" dirty="0"/>
                    </a:p>
                  </a:txBody>
                  <a:tcPr/>
                </a:tc>
                <a:tc>
                  <a:txBody>
                    <a:bodyPr/>
                    <a:lstStyle/>
                    <a:p>
                      <a:r>
                        <a:rPr lang="en-US" sz="2200" dirty="0"/>
                        <a:t>Proposed Solutions</a:t>
                      </a:r>
                      <a:endParaRPr lang="en-IN" sz="2200" dirty="0"/>
                    </a:p>
                  </a:txBody>
                  <a:tcPr/>
                </a:tc>
                <a:extLst>
                  <a:ext uri="{0D108BD9-81ED-4DB2-BD59-A6C34878D82A}">
                    <a16:rowId xmlns:a16="http://schemas.microsoft.com/office/drawing/2014/main" val="2208931093"/>
                  </a:ext>
                </a:extLst>
              </a:tr>
              <a:tr h="2595702">
                <a:tc>
                  <a:txBody>
                    <a:bodyPr/>
                    <a:lstStyle/>
                    <a:p>
                      <a:pPr marL="0" marR="0" lvl="0" indent="0" algn="l" defTabSz="1079998" rtl="0" eaLnBrk="1" fontAlgn="auto" latinLnBrk="0" hangingPunct="1">
                        <a:lnSpc>
                          <a:spcPct val="100000"/>
                        </a:lnSpc>
                        <a:spcBef>
                          <a:spcPts val="0"/>
                        </a:spcBef>
                        <a:spcAft>
                          <a:spcPts val="0"/>
                        </a:spcAft>
                        <a:buClrTx/>
                        <a:buSzTx/>
                        <a:buFontTx/>
                        <a:buNone/>
                        <a:tabLst/>
                        <a:defRPr/>
                      </a:pPr>
                      <a:r>
                        <a:rPr lang="en-IN" sz="2126" kern="1200" dirty="0">
                          <a:solidFill>
                            <a:schemeClr val="dk1"/>
                          </a:solidFill>
                          <a:effectLst/>
                          <a:latin typeface="+mn-lt"/>
                          <a:ea typeface="+mn-ea"/>
                          <a:cs typeface="+mn-cs"/>
                        </a:rPr>
                        <a:t>(a) All the State DISCOMs connected to ISTS will be considered as deemed grantee of GNA, and the GNA of a State on the date the 2021 Draft GNA Regulations come into force, shall be based on average of actual ISTS </a:t>
                      </a:r>
                      <a:r>
                        <a:rPr lang="en-IN" sz="2126" kern="1200" dirty="0" err="1">
                          <a:solidFill>
                            <a:schemeClr val="dk1"/>
                          </a:solidFill>
                          <a:effectLst/>
                          <a:latin typeface="+mn-lt"/>
                          <a:ea typeface="+mn-ea"/>
                          <a:cs typeface="+mn-cs"/>
                        </a:rPr>
                        <a:t>drawal</a:t>
                      </a:r>
                      <a:r>
                        <a:rPr lang="en-IN" sz="2126" kern="1200" dirty="0">
                          <a:solidFill>
                            <a:schemeClr val="dk1"/>
                          </a:solidFill>
                          <a:effectLst/>
                          <a:latin typeface="+mn-lt"/>
                          <a:ea typeface="+mn-ea"/>
                          <a:cs typeface="+mn-cs"/>
                        </a:rPr>
                        <a:t> during the last three years as per the proposed formula since the </a:t>
                      </a:r>
                      <a:r>
                        <a:rPr lang="en-IN" sz="2126" kern="1200" dirty="0" err="1">
                          <a:solidFill>
                            <a:schemeClr val="dk1"/>
                          </a:solidFill>
                          <a:effectLst/>
                          <a:latin typeface="+mn-lt"/>
                          <a:ea typeface="+mn-ea"/>
                          <a:cs typeface="+mn-cs"/>
                        </a:rPr>
                        <a:t>drawal</a:t>
                      </a:r>
                      <a:r>
                        <a:rPr lang="en-IN" sz="2126" kern="1200" dirty="0">
                          <a:solidFill>
                            <a:schemeClr val="dk1"/>
                          </a:solidFill>
                          <a:effectLst/>
                          <a:latin typeface="+mn-lt"/>
                          <a:ea typeface="+mn-ea"/>
                          <a:cs typeface="+mn-cs"/>
                        </a:rPr>
                        <a:t> represents the usage of ISTS by the State.</a:t>
                      </a:r>
                      <a:endParaRPr lang="en-IN" sz="2200" dirty="0"/>
                    </a:p>
                  </a:txBody>
                  <a:tcPr/>
                </a:tc>
                <a:tc>
                  <a:txBody>
                    <a:bodyPr/>
                    <a:lstStyle/>
                    <a:p>
                      <a:pPr marL="342900" indent="-342900">
                        <a:buFont typeface="Arial" panose="020B0604020202020204" pitchFamily="34" charset="0"/>
                        <a:buChar char="•"/>
                      </a:pPr>
                      <a:r>
                        <a:rPr lang="en-IN" sz="2126" kern="1200" dirty="0">
                          <a:solidFill>
                            <a:schemeClr val="dk1"/>
                          </a:solidFill>
                          <a:effectLst/>
                          <a:latin typeface="+mn-lt"/>
                          <a:ea typeface="+mn-ea"/>
                          <a:cs typeface="+mn-cs"/>
                        </a:rPr>
                        <a:t>As the Demand of the states are going to go up on the coming years due to multiple reasons, the GNA of the states can be considered on higher side to accommodate and meet the extra demand coming from the other segments</a:t>
                      </a:r>
                      <a:endParaRPr lang="en-IN" sz="2200" kern="1200" dirty="0">
                        <a:solidFill>
                          <a:schemeClr val="dk1"/>
                        </a:solidFill>
                        <a:effectLst/>
                        <a:latin typeface="+mn-lt"/>
                        <a:ea typeface="+mn-ea"/>
                        <a:cs typeface="+mn-cs"/>
                      </a:endParaRPr>
                    </a:p>
                  </a:txBody>
                  <a:tcPr/>
                </a:tc>
                <a:extLst>
                  <a:ext uri="{0D108BD9-81ED-4DB2-BD59-A6C34878D82A}">
                    <a16:rowId xmlns:a16="http://schemas.microsoft.com/office/drawing/2014/main" val="1308031037"/>
                  </a:ext>
                </a:extLst>
              </a:tr>
              <a:tr h="2084174">
                <a:tc>
                  <a:txBody>
                    <a:bodyPr/>
                    <a:lstStyle/>
                    <a:p>
                      <a:pPr marL="0" marR="0" lvl="0" indent="0" algn="l" defTabSz="1079998" rtl="0" eaLnBrk="1" fontAlgn="auto" latinLnBrk="0" hangingPunct="1">
                        <a:lnSpc>
                          <a:spcPct val="100000"/>
                        </a:lnSpc>
                        <a:spcBef>
                          <a:spcPts val="0"/>
                        </a:spcBef>
                        <a:spcAft>
                          <a:spcPts val="0"/>
                        </a:spcAft>
                        <a:buClrTx/>
                        <a:buSzTx/>
                        <a:buFontTx/>
                        <a:buNone/>
                        <a:tabLst/>
                        <a:defRPr/>
                      </a:pPr>
                      <a:r>
                        <a:rPr lang="en-IN" sz="2126" kern="1200" dirty="0">
                          <a:solidFill>
                            <a:schemeClr val="dk1"/>
                          </a:solidFill>
                          <a:effectLst/>
                          <a:latin typeface="+mn-lt"/>
                          <a:ea typeface="+mn-ea"/>
                          <a:cs typeface="+mn-cs"/>
                        </a:rPr>
                        <a:t>Connectivity Bank Guarantee shall be submitted by an Applicant in three parts, Conn-</a:t>
                      </a:r>
                      <a:r>
                        <a:rPr lang="en-IN" sz="2126" kern="1200" dirty="0" err="1">
                          <a:solidFill>
                            <a:schemeClr val="dk1"/>
                          </a:solidFill>
                          <a:effectLst/>
                          <a:latin typeface="+mn-lt"/>
                          <a:ea typeface="+mn-ea"/>
                          <a:cs typeface="+mn-cs"/>
                        </a:rPr>
                        <a:t>BGl</a:t>
                      </a:r>
                      <a:r>
                        <a:rPr lang="en-IN" sz="2126" kern="1200" dirty="0">
                          <a:solidFill>
                            <a:schemeClr val="dk1"/>
                          </a:solidFill>
                          <a:effectLst/>
                          <a:latin typeface="+mn-lt"/>
                          <a:ea typeface="+mn-ea"/>
                          <a:cs typeface="+mn-cs"/>
                        </a:rPr>
                        <a:t> amounting to Rs. 50 lakhs, and Conn-BG2 and Conn-BG3, as provided in Regulations 8.2 and 8.3 of these regulations.</a:t>
                      </a:r>
                      <a:endParaRPr lang="en-IN" sz="2200" dirty="0"/>
                    </a:p>
                  </a:txBody>
                  <a:tcPr/>
                </a:tc>
                <a:tc>
                  <a:txBody>
                    <a:bodyPr/>
                    <a:lstStyle/>
                    <a:p>
                      <a:pPr marL="342900" indent="-342900">
                        <a:buFont typeface="Arial" panose="020B0604020202020204" pitchFamily="34" charset="0"/>
                        <a:buChar char="•"/>
                      </a:pPr>
                      <a:r>
                        <a:rPr lang="en-IN" sz="2126" kern="1200" dirty="0">
                          <a:solidFill>
                            <a:schemeClr val="dk1"/>
                          </a:solidFill>
                          <a:effectLst/>
                          <a:latin typeface="+mn-lt"/>
                          <a:ea typeface="+mn-ea"/>
                          <a:cs typeface="+mn-cs"/>
                        </a:rPr>
                        <a:t>We propose to remove the requirement of </a:t>
                      </a:r>
                      <a:r>
                        <a:rPr lang="en-IN" sz="2126" kern="1200" dirty="0" err="1">
                          <a:solidFill>
                            <a:schemeClr val="dk1"/>
                          </a:solidFill>
                          <a:effectLst/>
                          <a:latin typeface="+mn-lt"/>
                          <a:ea typeface="+mn-ea"/>
                          <a:cs typeface="+mn-cs"/>
                        </a:rPr>
                        <a:t>Conn­BG</a:t>
                      </a:r>
                      <a:r>
                        <a:rPr lang="en-IN" sz="2126" kern="1200" dirty="0">
                          <a:solidFill>
                            <a:schemeClr val="dk1"/>
                          </a:solidFill>
                          <a:effectLst/>
                          <a:latin typeface="+mn-lt"/>
                          <a:ea typeface="+mn-ea"/>
                          <a:cs typeface="+mn-cs"/>
                        </a:rPr>
                        <a:t> 2 where the PPA signing entity is Central Govt. Entity/ Central Govt. REIA (SECI/NTPC/NHPC) or a State Govt. Entity/ State DISCOM/ Distribution Licensee</a:t>
                      </a:r>
                      <a:endParaRPr lang="en-IN" sz="2200" dirty="0"/>
                    </a:p>
                  </a:txBody>
                  <a:tcPr/>
                </a:tc>
                <a:extLst>
                  <a:ext uri="{0D108BD9-81ED-4DB2-BD59-A6C34878D82A}">
                    <a16:rowId xmlns:a16="http://schemas.microsoft.com/office/drawing/2014/main" val="1664446553"/>
                  </a:ext>
                </a:extLst>
              </a:tr>
            </a:tbl>
          </a:graphicData>
        </a:graphic>
      </p:graphicFrame>
    </p:spTree>
    <p:extLst>
      <p:ext uri="{BB962C8B-B14F-4D97-AF65-F5344CB8AC3E}">
        <p14:creationId xmlns:p14="http://schemas.microsoft.com/office/powerpoint/2010/main" val="24783242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E8A924788A40F4D9A0001069718C511" ma:contentTypeVersion="11" ma:contentTypeDescription="Create a new document." ma:contentTypeScope="" ma:versionID="961e99edc5078463f5cc70c97fbd228b">
  <xsd:schema xmlns:xsd="http://www.w3.org/2001/XMLSchema" xmlns:xs="http://www.w3.org/2001/XMLSchema" xmlns:p="http://schemas.microsoft.com/office/2006/metadata/properties" xmlns:ns3="4a100ad5-c3fc-422c-89b9-150566b6bc92" xmlns:ns4="5a152bc3-1ddb-40da-a503-6fc709252e15" targetNamespace="http://schemas.microsoft.com/office/2006/metadata/properties" ma:root="true" ma:fieldsID="4c025969af0c591cfaa99d9386f3eb86" ns3:_="" ns4:_="">
    <xsd:import namespace="4a100ad5-c3fc-422c-89b9-150566b6bc92"/>
    <xsd:import namespace="5a152bc3-1ddb-40da-a503-6fc709252e1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100ad5-c3fc-422c-89b9-150566b6bc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a152bc3-1ddb-40da-a503-6fc709252e1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B9DA63-A59D-48F7-BDB2-34578CA4F98C}">
  <ds:schemaRefs>
    <ds:schemaRef ds:uri="http://schemas.microsoft.com/sharepoint/v3/contenttype/forms"/>
  </ds:schemaRefs>
</ds:datastoreItem>
</file>

<file path=customXml/itemProps2.xml><?xml version="1.0" encoding="utf-8"?>
<ds:datastoreItem xmlns:ds="http://schemas.openxmlformats.org/officeDocument/2006/customXml" ds:itemID="{7989E2CC-8E44-4978-85BE-E15D2730E52B}">
  <ds:schemaRefs>
    <ds:schemaRef ds:uri="http://www.w3.org/XML/1998/namespace"/>
    <ds:schemaRef ds:uri="5a152bc3-1ddb-40da-a503-6fc709252e15"/>
    <ds:schemaRef ds:uri="http://schemas.openxmlformats.org/package/2006/metadata/core-properties"/>
    <ds:schemaRef ds:uri="http://purl.org/dc/terms/"/>
    <ds:schemaRef ds:uri="http://schemas.microsoft.com/office/2006/documentManagement/types"/>
    <ds:schemaRef ds:uri="4a100ad5-c3fc-422c-89b9-150566b6bc92"/>
    <ds:schemaRef ds:uri="http://schemas.microsoft.com/office/2006/metadata/properties"/>
    <ds:schemaRef ds:uri="http://purl.org/dc/elements/1.1/"/>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EE93C298-6F0C-470B-AEEB-7E60822626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100ad5-c3fc-422c-89b9-150566b6bc92"/>
    <ds:schemaRef ds:uri="5a152bc3-1ddb-40da-a503-6fc709252e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40292</TotalTime>
  <Words>509</Words>
  <Application>Microsoft Office PowerPoint</Application>
  <PresentationFormat>Custom</PresentationFormat>
  <Paragraphs>33</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vt:lpstr>
      <vt:lpstr>Calibri</vt:lpstr>
      <vt:lpstr>Wingdings</vt:lpstr>
      <vt:lpstr>Office Theme</vt:lpstr>
      <vt:lpstr>Draft Regulation on Connectivity &amp; GNA</vt:lpstr>
      <vt:lpstr>GNA Concept</vt:lpstr>
      <vt:lpstr>GNA Issues impacting </vt:lpstr>
      <vt:lpstr>GNA Issues impacting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ISTS – Solar – Phase IV</dc:title>
  <dc:creator>Lakshmi Narayanan B</dc:creator>
  <cp:lastModifiedBy>Sharat Ranjan</cp:lastModifiedBy>
  <cp:revision>2123</cp:revision>
  <cp:lastPrinted>2019-05-08T03:38:50Z</cp:lastPrinted>
  <dcterms:created xsi:type="dcterms:W3CDTF">2019-04-17T11:56:27Z</dcterms:created>
  <dcterms:modified xsi:type="dcterms:W3CDTF">2022-02-28T08:49:09Z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0x0101008E8A924788A40F4D9A0001069718C511</vt:lpwstr>
  </property>
</Properties>
</file>